
<file path=[Content_Types].xml><?xml version="1.0" encoding="utf-8"?>
<Types xmlns="http://schemas.openxmlformats.org/package/2006/content-types">
  <Default Extension="png" ContentType="image/png"/>
  <Default Extension="bmp" ContentType="image/bmp"/>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Lst>
  <p:notesMasterIdLst>
    <p:notesMasterId r:id="rId38"/>
  </p:notesMasterIdLst>
  <p:handoutMasterIdLst>
    <p:handoutMasterId r:id="rId39"/>
  </p:handoutMasterIdLst>
  <p:sldIdLst>
    <p:sldId id="288" r:id="rId5"/>
    <p:sldId id="266" r:id="rId6"/>
    <p:sldId id="289" r:id="rId7"/>
    <p:sldId id="267" r:id="rId8"/>
    <p:sldId id="302" r:id="rId9"/>
    <p:sldId id="301" r:id="rId10"/>
    <p:sldId id="320" r:id="rId11"/>
    <p:sldId id="304" r:id="rId12"/>
    <p:sldId id="305" r:id="rId13"/>
    <p:sldId id="303" r:id="rId14"/>
    <p:sldId id="307" r:id="rId15"/>
    <p:sldId id="308" r:id="rId16"/>
    <p:sldId id="309" r:id="rId17"/>
    <p:sldId id="310" r:id="rId18"/>
    <p:sldId id="311" r:id="rId19"/>
    <p:sldId id="312" r:id="rId20"/>
    <p:sldId id="313" r:id="rId21"/>
    <p:sldId id="314" r:id="rId22"/>
    <p:sldId id="306" r:id="rId23"/>
    <p:sldId id="315" r:id="rId24"/>
    <p:sldId id="316" r:id="rId25"/>
    <p:sldId id="317" r:id="rId26"/>
    <p:sldId id="319" r:id="rId27"/>
    <p:sldId id="321" r:id="rId28"/>
    <p:sldId id="325" r:id="rId29"/>
    <p:sldId id="323" r:id="rId30"/>
    <p:sldId id="324" r:id="rId31"/>
    <p:sldId id="326" r:id="rId32"/>
    <p:sldId id="327" r:id="rId33"/>
    <p:sldId id="328" r:id="rId34"/>
    <p:sldId id="329" r:id="rId35"/>
    <p:sldId id="281" r:id="rId36"/>
    <p:sldId id="282" r:id="rId3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879" userDrawn="1">
          <p15:clr>
            <a:srgbClr val="A4A3A4"/>
          </p15:clr>
        </p15:guide>
        <p15:guide id="2" pos="257" userDrawn="1">
          <p15:clr>
            <a:srgbClr val="A4A3A4"/>
          </p15:clr>
        </p15:guide>
        <p15:guide id="3" pos="7025" userDrawn="1">
          <p15:clr>
            <a:srgbClr val="A4A3A4"/>
          </p15:clr>
        </p15:guide>
        <p15:guide id="4" pos="7423" userDrawn="1">
          <p15:clr>
            <a:srgbClr val="A4A3A4"/>
          </p15:clr>
        </p15:guide>
        <p15:guide id="5" orient="horz" pos="2364" userDrawn="1">
          <p15:clr>
            <a:srgbClr val="A4A3A4"/>
          </p15:clr>
        </p15:guide>
        <p15:guide id="7" orient="horz" pos="741" userDrawn="1">
          <p15:clr>
            <a:srgbClr val="A4A3A4"/>
          </p15:clr>
        </p15:guide>
        <p15:guide id="8" orient="horz" pos="279" userDrawn="1">
          <p15:clr>
            <a:srgbClr val="A4A3A4"/>
          </p15:clr>
        </p15:guide>
        <p15:guide id="9" orient="horz" pos="4065" userDrawn="1">
          <p15:clr>
            <a:srgbClr val="A4A3A4"/>
          </p15:clr>
        </p15:guide>
        <p15:guide id="10" orient="horz" pos="3748" userDrawn="1">
          <p15:clr>
            <a:srgbClr val="A4A3A4"/>
          </p15:clr>
        </p15:guide>
        <p15:guide id="11" orient="horz" pos="9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ECEDEE"/>
    <a:srgbClr val="919598"/>
    <a:srgbClr val="000000"/>
    <a:srgbClr val="C7CACB"/>
    <a:srgbClr val="C09E78"/>
    <a:srgbClr val="DADC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4185" autoAdjust="0"/>
  </p:normalViewPr>
  <p:slideViewPr>
    <p:cSldViewPr snapToGrid="0">
      <p:cViewPr varScale="1">
        <p:scale>
          <a:sx n="111" d="100"/>
          <a:sy n="111" d="100"/>
        </p:scale>
        <p:origin x="744" y="78"/>
      </p:cViewPr>
      <p:guideLst>
        <p:guide pos="6879"/>
        <p:guide pos="257"/>
        <p:guide pos="7025"/>
        <p:guide pos="7423"/>
        <p:guide orient="horz" pos="2364"/>
        <p:guide orient="horz" pos="741"/>
        <p:guide orient="horz" pos="279"/>
        <p:guide orient="horz" pos="4065"/>
        <p:guide orient="horz" pos="3748"/>
        <p:guide orient="horz" pos="981"/>
      </p:guideLst>
    </p:cSldViewPr>
  </p:slideViewPr>
  <p:notesTextViewPr>
    <p:cViewPr>
      <p:scale>
        <a:sx n="1" d="1"/>
        <a:sy n="1" d="1"/>
      </p:scale>
      <p:origin x="0" y="0"/>
    </p:cViewPr>
  </p:notesTextViewPr>
  <p:notesViewPr>
    <p:cSldViewPr snapToGrid="0" showGuides="1">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AE06AB-2169-41B4-8322-9D9B239C3A7E}" type="datetimeFigureOut">
              <a:rPr lang="en-GB" smtClean="0"/>
              <a:t>04/09/2017</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24B4C2-9DED-44E7-81BD-BAA3CD9024B3}" type="slidenum">
              <a:rPr lang="en-GB" smtClean="0"/>
              <a:t>‹#›</a:t>
            </a:fld>
            <a:endParaRPr lang="en-GB" dirty="0"/>
          </a:p>
        </p:txBody>
      </p:sp>
    </p:spTree>
    <p:extLst>
      <p:ext uri="{BB962C8B-B14F-4D97-AF65-F5344CB8AC3E}">
        <p14:creationId xmlns:p14="http://schemas.microsoft.com/office/powerpoint/2010/main" val="341765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FC9AF-0A91-4385-AD57-49CDED82C9C8}" type="datetimeFigureOut">
              <a:rPr lang="en-GB" smtClean="0"/>
              <a:t>04/09/2017</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8AC0D-B893-4DAB-8EBE-455F2201A022}" type="slidenum">
              <a:rPr lang="en-GB" smtClean="0"/>
              <a:t>‹#›</a:t>
            </a:fld>
            <a:endParaRPr lang="en-GB" dirty="0"/>
          </a:p>
        </p:txBody>
      </p:sp>
    </p:spTree>
    <p:extLst>
      <p:ext uri="{BB962C8B-B14F-4D97-AF65-F5344CB8AC3E}">
        <p14:creationId xmlns:p14="http://schemas.microsoft.com/office/powerpoint/2010/main" val="83959005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a:t>
            </a:fld>
            <a:endParaRPr lang="en-GB" dirty="0"/>
          </a:p>
        </p:txBody>
      </p:sp>
    </p:spTree>
    <p:extLst>
      <p:ext uri="{BB962C8B-B14F-4D97-AF65-F5344CB8AC3E}">
        <p14:creationId xmlns:p14="http://schemas.microsoft.com/office/powerpoint/2010/main" val="268650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14</a:t>
            </a:fld>
            <a:endParaRPr lang="en-GB" dirty="0"/>
          </a:p>
        </p:txBody>
      </p:sp>
    </p:spTree>
    <p:extLst>
      <p:ext uri="{BB962C8B-B14F-4D97-AF65-F5344CB8AC3E}">
        <p14:creationId xmlns:p14="http://schemas.microsoft.com/office/powerpoint/2010/main" val="13795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15</a:t>
            </a:fld>
            <a:endParaRPr lang="en-GB" dirty="0"/>
          </a:p>
        </p:txBody>
      </p:sp>
    </p:spTree>
    <p:extLst>
      <p:ext uri="{BB962C8B-B14F-4D97-AF65-F5344CB8AC3E}">
        <p14:creationId xmlns:p14="http://schemas.microsoft.com/office/powerpoint/2010/main" val="331671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16</a:t>
            </a:fld>
            <a:endParaRPr lang="en-GB" dirty="0"/>
          </a:p>
        </p:txBody>
      </p:sp>
    </p:spTree>
    <p:extLst>
      <p:ext uri="{BB962C8B-B14F-4D97-AF65-F5344CB8AC3E}">
        <p14:creationId xmlns:p14="http://schemas.microsoft.com/office/powerpoint/2010/main" val="3138713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17</a:t>
            </a:fld>
            <a:endParaRPr lang="en-GB" dirty="0"/>
          </a:p>
        </p:txBody>
      </p:sp>
    </p:spTree>
    <p:extLst>
      <p:ext uri="{BB962C8B-B14F-4D97-AF65-F5344CB8AC3E}">
        <p14:creationId xmlns:p14="http://schemas.microsoft.com/office/powerpoint/2010/main" val="247831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18</a:t>
            </a:fld>
            <a:endParaRPr lang="en-GB" dirty="0"/>
          </a:p>
        </p:txBody>
      </p:sp>
    </p:spTree>
    <p:extLst>
      <p:ext uri="{BB962C8B-B14F-4D97-AF65-F5344CB8AC3E}">
        <p14:creationId xmlns:p14="http://schemas.microsoft.com/office/powerpoint/2010/main" val="3196637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20</a:t>
            </a:fld>
            <a:endParaRPr lang="en-GB" dirty="0"/>
          </a:p>
        </p:txBody>
      </p:sp>
    </p:spTree>
    <p:extLst>
      <p:ext uri="{BB962C8B-B14F-4D97-AF65-F5344CB8AC3E}">
        <p14:creationId xmlns:p14="http://schemas.microsoft.com/office/powerpoint/2010/main" val="3918804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21</a:t>
            </a:fld>
            <a:endParaRPr lang="en-GB" dirty="0"/>
          </a:p>
        </p:txBody>
      </p:sp>
    </p:spTree>
    <p:extLst>
      <p:ext uri="{BB962C8B-B14F-4D97-AF65-F5344CB8AC3E}">
        <p14:creationId xmlns:p14="http://schemas.microsoft.com/office/powerpoint/2010/main" val="2733877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22</a:t>
            </a:fld>
            <a:endParaRPr lang="en-GB" dirty="0"/>
          </a:p>
        </p:txBody>
      </p:sp>
    </p:spTree>
    <p:extLst>
      <p:ext uri="{BB962C8B-B14F-4D97-AF65-F5344CB8AC3E}">
        <p14:creationId xmlns:p14="http://schemas.microsoft.com/office/powerpoint/2010/main" val="269374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24</a:t>
            </a:fld>
            <a:endParaRPr lang="en-GB" dirty="0"/>
          </a:p>
        </p:txBody>
      </p:sp>
    </p:spTree>
    <p:extLst>
      <p:ext uri="{BB962C8B-B14F-4D97-AF65-F5344CB8AC3E}">
        <p14:creationId xmlns:p14="http://schemas.microsoft.com/office/powerpoint/2010/main" val="2951748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25</a:t>
            </a:fld>
            <a:endParaRPr lang="en-GB" dirty="0"/>
          </a:p>
        </p:txBody>
      </p:sp>
    </p:spTree>
    <p:extLst>
      <p:ext uri="{BB962C8B-B14F-4D97-AF65-F5344CB8AC3E}">
        <p14:creationId xmlns:p14="http://schemas.microsoft.com/office/powerpoint/2010/main" val="300069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a:t>
            </a:fld>
            <a:endParaRPr lang="en-GB" dirty="0"/>
          </a:p>
        </p:txBody>
      </p:sp>
    </p:spTree>
    <p:extLst>
      <p:ext uri="{BB962C8B-B14F-4D97-AF65-F5344CB8AC3E}">
        <p14:creationId xmlns:p14="http://schemas.microsoft.com/office/powerpoint/2010/main" val="1384388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26</a:t>
            </a:fld>
            <a:endParaRPr lang="en-GB" dirty="0"/>
          </a:p>
        </p:txBody>
      </p:sp>
    </p:spTree>
    <p:extLst>
      <p:ext uri="{BB962C8B-B14F-4D97-AF65-F5344CB8AC3E}">
        <p14:creationId xmlns:p14="http://schemas.microsoft.com/office/powerpoint/2010/main" val="1294210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27</a:t>
            </a:fld>
            <a:endParaRPr lang="en-GB" dirty="0"/>
          </a:p>
        </p:txBody>
      </p:sp>
    </p:spTree>
    <p:extLst>
      <p:ext uri="{BB962C8B-B14F-4D97-AF65-F5344CB8AC3E}">
        <p14:creationId xmlns:p14="http://schemas.microsoft.com/office/powerpoint/2010/main" val="299703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28</a:t>
            </a:fld>
            <a:endParaRPr lang="en-GB" dirty="0"/>
          </a:p>
        </p:txBody>
      </p:sp>
    </p:spTree>
    <p:extLst>
      <p:ext uri="{BB962C8B-B14F-4D97-AF65-F5344CB8AC3E}">
        <p14:creationId xmlns:p14="http://schemas.microsoft.com/office/powerpoint/2010/main" val="2091903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29</a:t>
            </a:fld>
            <a:endParaRPr lang="en-GB" dirty="0"/>
          </a:p>
        </p:txBody>
      </p:sp>
    </p:spTree>
    <p:extLst>
      <p:ext uri="{BB962C8B-B14F-4D97-AF65-F5344CB8AC3E}">
        <p14:creationId xmlns:p14="http://schemas.microsoft.com/office/powerpoint/2010/main" val="68244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30</a:t>
            </a:fld>
            <a:endParaRPr lang="en-GB" dirty="0"/>
          </a:p>
        </p:txBody>
      </p:sp>
    </p:spTree>
    <p:extLst>
      <p:ext uri="{BB962C8B-B14F-4D97-AF65-F5344CB8AC3E}">
        <p14:creationId xmlns:p14="http://schemas.microsoft.com/office/powerpoint/2010/main" val="3820582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31</a:t>
            </a:fld>
            <a:endParaRPr lang="en-GB" dirty="0"/>
          </a:p>
        </p:txBody>
      </p:sp>
    </p:spTree>
    <p:extLst>
      <p:ext uri="{BB962C8B-B14F-4D97-AF65-F5344CB8AC3E}">
        <p14:creationId xmlns:p14="http://schemas.microsoft.com/office/powerpoint/2010/main" val="104953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4</a:t>
            </a:fld>
            <a:endParaRPr lang="en-GB" dirty="0"/>
          </a:p>
        </p:txBody>
      </p:sp>
    </p:spTree>
    <p:extLst>
      <p:ext uri="{BB962C8B-B14F-4D97-AF65-F5344CB8AC3E}">
        <p14:creationId xmlns:p14="http://schemas.microsoft.com/office/powerpoint/2010/main" val="56577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6</a:t>
            </a:fld>
            <a:endParaRPr lang="en-GB" dirty="0"/>
          </a:p>
        </p:txBody>
      </p:sp>
    </p:spTree>
    <p:extLst>
      <p:ext uri="{BB962C8B-B14F-4D97-AF65-F5344CB8AC3E}">
        <p14:creationId xmlns:p14="http://schemas.microsoft.com/office/powerpoint/2010/main" val="167223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8</a:t>
            </a:fld>
            <a:endParaRPr lang="en-GB" dirty="0"/>
          </a:p>
        </p:txBody>
      </p:sp>
    </p:spTree>
    <p:extLst>
      <p:ext uri="{BB962C8B-B14F-4D97-AF65-F5344CB8AC3E}">
        <p14:creationId xmlns:p14="http://schemas.microsoft.com/office/powerpoint/2010/main" val="158537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9</a:t>
            </a:fld>
            <a:endParaRPr lang="en-GB" dirty="0"/>
          </a:p>
        </p:txBody>
      </p:sp>
    </p:spTree>
    <p:extLst>
      <p:ext uri="{BB962C8B-B14F-4D97-AF65-F5344CB8AC3E}">
        <p14:creationId xmlns:p14="http://schemas.microsoft.com/office/powerpoint/2010/main" val="154278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11</a:t>
            </a:fld>
            <a:endParaRPr lang="en-GB" dirty="0"/>
          </a:p>
        </p:txBody>
      </p:sp>
    </p:spTree>
    <p:extLst>
      <p:ext uri="{BB962C8B-B14F-4D97-AF65-F5344CB8AC3E}">
        <p14:creationId xmlns:p14="http://schemas.microsoft.com/office/powerpoint/2010/main" val="272064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12</a:t>
            </a:fld>
            <a:endParaRPr lang="en-GB" dirty="0"/>
          </a:p>
        </p:txBody>
      </p:sp>
    </p:spTree>
    <p:extLst>
      <p:ext uri="{BB962C8B-B14F-4D97-AF65-F5344CB8AC3E}">
        <p14:creationId xmlns:p14="http://schemas.microsoft.com/office/powerpoint/2010/main" val="141451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F8AC0D-B893-4DAB-8EBE-455F2201A022}" type="slidenum">
              <a:rPr lang="en-GB" smtClean="0"/>
              <a:t>13</a:t>
            </a:fld>
            <a:endParaRPr lang="en-GB" dirty="0"/>
          </a:p>
        </p:txBody>
      </p:sp>
    </p:spTree>
    <p:extLst>
      <p:ext uri="{BB962C8B-B14F-4D97-AF65-F5344CB8AC3E}">
        <p14:creationId xmlns:p14="http://schemas.microsoft.com/office/powerpoint/2010/main" val="3208085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0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3" name="Rectangle 12"/>
          <p:cNvSpPr/>
          <p:nvPr userDrawn="1"/>
        </p:nvSpPr>
        <p:spPr>
          <a:xfrm>
            <a:off x="0" y="0"/>
            <a:ext cx="12192000" cy="6858000"/>
          </a:xfrm>
          <a:prstGeom prst="rect">
            <a:avLst/>
          </a:prstGeom>
          <a:gradFill flip="none" rotWithShape="1">
            <a:gsLst>
              <a:gs pos="0">
                <a:schemeClr val="tx1">
                  <a:alpha val="72000"/>
                </a:schemeClr>
              </a:gs>
              <a:gs pos="67000">
                <a:schemeClr val="tx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7" name="Title 1"/>
          <p:cNvSpPr>
            <a:spLocks noGrp="1"/>
          </p:cNvSpPr>
          <p:nvPr>
            <p:ph type="title"/>
          </p:nvPr>
        </p:nvSpPr>
        <p:spPr>
          <a:xfrm>
            <a:off x="409572" y="3715127"/>
            <a:ext cx="11422856" cy="1392667"/>
          </a:xfrm>
        </p:spPr>
        <p:txBody>
          <a:bodyPr anchor="b">
            <a:normAutofit/>
          </a:bodyPr>
          <a:lstStyle>
            <a:lvl1pPr>
              <a:defRPr sz="3500">
                <a:solidFill>
                  <a:schemeClr val="bg1"/>
                </a:solidFill>
              </a:defRPr>
            </a:lvl1pPr>
          </a:lstStyle>
          <a:p>
            <a:r>
              <a:rPr lang="en-US" dirty="0"/>
              <a:t>Click to edit Master title style</a:t>
            </a:r>
            <a:endParaRPr lang="en-GB" dirty="0"/>
          </a:p>
        </p:txBody>
      </p:sp>
      <p:sp>
        <p:nvSpPr>
          <p:cNvPr id="8" name="Text Placeholder 17"/>
          <p:cNvSpPr>
            <a:spLocks noGrp="1"/>
          </p:cNvSpPr>
          <p:nvPr>
            <p:ph type="body" sz="quarter" idx="13"/>
          </p:nvPr>
        </p:nvSpPr>
        <p:spPr>
          <a:xfrm>
            <a:off x="409572" y="5747098"/>
            <a:ext cx="11433818" cy="702000"/>
          </a:xfrm>
          <a:prstGeom prst="rect">
            <a:avLst/>
          </a:prstGeom>
        </p:spPr>
        <p:txBody>
          <a:bodyPr lIns="0" anchor="ctr">
            <a:normAutofit/>
          </a:bodyPr>
          <a:lstStyle>
            <a:lvl1pPr marL="0" indent="0">
              <a:buNone/>
              <a:defRPr sz="2000" b="0" spc="-60" baseline="0">
                <a:solidFill>
                  <a:schemeClr val="bg1"/>
                </a:solidFill>
                <a:latin typeface="+mj-lt"/>
              </a:defRPr>
            </a:lvl1pPr>
          </a:lstStyle>
          <a:p>
            <a:pPr lvl="0"/>
            <a:r>
              <a:rPr lang="en-US" dirty="0"/>
              <a:t>Click to edit Master text styles</a:t>
            </a:r>
          </a:p>
        </p:txBody>
      </p:sp>
      <p:sp>
        <p:nvSpPr>
          <p:cNvPr id="10" name="Text Placeholder 11"/>
          <p:cNvSpPr>
            <a:spLocks noGrp="1"/>
          </p:cNvSpPr>
          <p:nvPr>
            <p:ph type="body" sz="quarter" idx="12"/>
          </p:nvPr>
        </p:nvSpPr>
        <p:spPr>
          <a:xfrm>
            <a:off x="409572" y="5175392"/>
            <a:ext cx="11433817" cy="504107"/>
          </a:xfrm>
          <a:prstGeom prst="rect">
            <a:avLst/>
          </a:prstGeom>
        </p:spPr>
        <p:txBody>
          <a:bodyPr lIns="0" anchor="ctr">
            <a:normAutofit/>
          </a:bodyPr>
          <a:lstStyle>
            <a:lvl1pPr>
              <a:lnSpc>
                <a:spcPct val="80000"/>
              </a:lnSpc>
              <a:defRPr lang="en-US" sz="2800" b="1" kern="1200" spc="-60" baseline="0" dirty="0" smtClean="0">
                <a:solidFill>
                  <a:schemeClr val="accent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 styles</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spTree>
    <p:extLst>
      <p:ext uri="{BB962C8B-B14F-4D97-AF65-F5344CB8AC3E}">
        <p14:creationId xmlns:p14="http://schemas.microsoft.com/office/powerpoint/2010/main" val="25950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03">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9391" t="23567" r="-5825"/>
          <a:stretch/>
        </p:blipFill>
        <p:spPr>
          <a:xfrm flipH="1">
            <a:off x="10828" y="0"/>
            <a:ext cx="12181172" cy="6858000"/>
          </a:xfrm>
          <a:prstGeom prst="rect">
            <a:avLst/>
          </a:prstGeom>
        </p:spPr>
      </p:pic>
      <p:sp>
        <p:nvSpPr>
          <p:cNvPr id="15" name="Rectangle 14"/>
          <p:cNvSpPr/>
          <p:nvPr userDrawn="1"/>
        </p:nvSpPr>
        <p:spPr>
          <a:xfrm>
            <a:off x="0" y="4000500"/>
            <a:ext cx="12192000" cy="2857500"/>
          </a:xfrm>
          <a:prstGeom prst="rect">
            <a:avLst/>
          </a:prstGeom>
          <a:gradFill>
            <a:gsLst>
              <a:gs pos="0">
                <a:schemeClr val="tx1">
                  <a:alpha val="0"/>
                </a:scheme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3" name="Freeform 12"/>
          <p:cNvSpPr/>
          <p:nvPr userDrawn="1"/>
        </p:nvSpPr>
        <p:spPr>
          <a:xfrm>
            <a:off x="0" y="-1"/>
            <a:ext cx="6082748" cy="6858000"/>
          </a:xfrm>
          <a:custGeom>
            <a:avLst/>
            <a:gdLst>
              <a:gd name="connsiteX0" fmla="*/ 0 w 6082748"/>
              <a:gd name="connsiteY0" fmla="*/ 0 h 6858000"/>
              <a:gd name="connsiteX1" fmla="*/ 5129228 w 6082748"/>
              <a:gd name="connsiteY1" fmla="*/ 0 h 6858000"/>
              <a:gd name="connsiteX2" fmla="*/ 5228633 w 6082748"/>
              <a:gd name="connsiteY2" fmla="*/ 172882 h 6858000"/>
              <a:gd name="connsiteX3" fmla="*/ 6082748 w 6082748"/>
              <a:gd name="connsiteY3" fmla="*/ 3546039 h 6858000"/>
              <a:gd name="connsiteX4" fmla="*/ 5384912 w 6082748"/>
              <a:gd name="connsiteY4" fmla="*/ 6614064 h 6858000"/>
              <a:gd name="connsiteX5" fmla="*/ 5259976 w 6082748"/>
              <a:gd name="connsiteY5" fmla="*/ 6858000 h 6858000"/>
              <a:gd name="connsiteX6" fmla="*/ 0 w 60827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8" h="6858000">
                <a:moveTo>
                  <a:pt x="0" y="0"/>
                </a:moveTo>
                <a:lnTo>
                  <a:pt x="5129228" y="0"/>
                </a:lnTo>
                <a:lnTo>
                  <a:pt x="5228633" y="172882"/>
                </a:lnTo>
                <a:cubicBezTo>
                  <a:pt x="5773341" y="1175598"/>
                  <a:pt x="6082748" y="2324685"/>
                  <a:pt x="6082748" y="3546039"/>
                </a:cubicBezTo>
                <a:cubicBezTo>
                  <a:pt x="6082748" y="4645258"/>
                  <a:pt x="5832128" y="5685940"/>
                  <a:pt x="5384912" y="6614064"/>
                </a:cubicBezTo>
                <a:lnTo>
                  <a:pt x="5259976" y="6858000"/>
                </a:lnTo>
                <a:lnTo>
                  <a:pt x="0" y="6858000"/>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9" name="Title 1"/>
          <p:cNvSpPr>
            <a:spLocks noGrp="1"/>
          </p:cNvSpPr>
          <p:nvPr>
            <p:ph type="title"/>
          </p:nvPr>
        </p:nvSpPr>
        <p:spPr>
          <a:xfrm>
            <a:off x="410366" y="2676587"/>
            <a:ext cx="5119952" cy="1321269"/>
          </a:xfrm>
        </p:spPr>
        <p:txBody>
          <a:bodyPr anchor="ctr">
            <a:normAutofit/>
          </a:bodyPr>
          <a:lstStyle>
            <a:lvl1pPr>
              <a:defRPr sz="3500">
                <a:solidFill>
                  <a:schemeClr val="tx1"/>
                </a:solidFill>
              </a:defRPr>
            </a:lvl1pPr>
          </a:lstStyle>
          <a:p>
            <a:r>
              <a:rPr lang="en-US" dirty="0"/>
              <a:t>Click to edit Master title style</a:t>
            </a:r>
            <a:endParaRPr lang="en-GB" dirty="0"/>
          </a:p>
        </p:txBody>
      </p:sp>
      <p:sp>
        <p:nvSpPr>
          <p:cNvPr id="24" name="Text Placeholder 17"/>
          <p:cNvSpPr>
            <a:spLocks noGrp="1"/>
          </p:cNvSpPr>
          <p:nvPr>
            <p:ph type="body" sz="quarter" idx="14" hasCustomPrompt="1"/>
          </p:nvPr>
        </p:nvSpPr>
        <p:spPr>
          <a:xfrm>
            <a:off x="410368" y="1676401"/>
            <a:ext cx="5119951" cy="859279"/>
          </a:xfrm>
          <a:prstGeom prst="rect">
            <a:avLst/>
          </a:prstGeom>
        </p:spPr>
        <p:txBody>
          <a:bodyPr lIns="0" anchor="b">
            <a:noAutofit/>
          </a:bodyPr>
          <a:lstStyle>
            <a:lvl1pPr marL="0" indent="0">
              <a:buNone/>
              <a:defRPr sz="6000" b="1" cap="all" spc="0" baseline="0">
                <a:solidFill>
                  <a:schemeClr val="bg1"/>
                </a:solidFill>
                <a:latin typeface="+mj-lt"/>
              </a:defRPr>
            </a:lvl1pPr>
          </a:lstStyle>
          <a:p>
            <a:pPr lvl="0"/>
            <a:r>
              <a:rPr lang="en-US" dirty="0"/>
              <a:t>##</a:t>
            </a:r>
          </a:p>
        </p:txBody>
      </p:sp>
      <p:sp>
        <p:nvSpPr>
          <p:cNvPr id="10" name="Text Placeholder 17"/>
          <p:cNvSpPr>
            <a:spLocks noGrp="1"/>
          </p:cNvSpPr>
          <p:nvPr>
            <p:ph type="body" sz="quarter" idx="13"/>
          </p:nvPr>
        </p:nvSpPr>
        <p:spPr>
          <a:xfrm>
            <a:off x="410366" y="4138762"/>
            <a:ext cx="4406965" cy="702000"/>
          </a:xfrm>
          <a:prstGeom prst="rect">
            <a:avLst/>
          </a:prstGeom>
        </p:spPr>
        <p:txBody>
          <a:bodyPr lIns="0" anchor="t">
            <a:normAutofit/>
          </a:bodyPr>
          <a:lstStyle>
            <a:lvl1pPr marL="0" indent="0">
              <a:buNone/>
              <a:defRPr sz="2000" b="0" spc="-60" baseline="0">
                <a:solidFill>
                  <a:schemeClr val="bg1"/>
                </a:solidFill>
                <a:latin typeface="+mj-lt"/>
              </a:defRPr>
            </a:lvl1pPr>
          </a:lstStyle>
          <a:p>
            <a:pPr lvl="0"/>
            <a:r>
              <a:rPr lang="en-US" dirty="0"/>
              <a:t>Click to edit Master text styles</a:t>
            </a:r>
          </a:p>
        </p:txBody>
      </p:sp>
      <p:grpSp>
        <p:nvGrpSpPr>
          <p:cNvPr id="12" name="Group 11"/>
          <p:cNvGrpSpPr/>
          <p:nvPr userDrawn="1"/>
        </p:nvGrpSpPr>
        <p:grpSpPr>
          <a:xfrm>
            <a:off x="1958872" y="0"/>
            <a:ext cx="4808209" cy="1622799"/>
            <a:chOff x="1958872" y="0"/>
            <a:chExt cx="4808209" cy="1622799"/>
          </a:xfrm>
        </p:grpSpPr>
        <p:sp>
          <p:nvSpPr>
            <p:cNvPr id="16" name="Freeform 15"/>
            <p:cNvSpPr/>
            <p:nvPr userDrawn="1"/>
          </p:nvSpPr>
          <p:spPr>
            <a:xfrm flipH="1">
              <a:off x="4881430" y="2"/>
              <a:ext cx="1885651" cy="558043"/>
            </a:xfrm>
            <a:custGeom>
              <a:avLst/>
              <a:gdLst>
                <a:gd name="connsiteX0" fmla="*/ 0 w 1516809"/>
                <a:gd name="connsiteY0" fmla="*/ 0 h 448887"/>
                <a:gd name="connsiteX1" fmla="*/ 1516809 w 1516809"/>
                <a:gd name="connsiteY1" fmla="*/ 0 h 448887"/>
                <a:gd name="connsiteX2" fmla="*/ 1481982 w 1516809"/>
                <a:gd name="connsiteY2" fmla="*/ 64164 h 448887"/>
                <a:gd name="connsiteX3" fmla="*/ 758404 w 1516809"/>
                <a:gd name="connsiteY3" fmla="*/ 448887 h 448887"/>
                <a:gd name="connsiteX4" fmla="*/ 34827 w 1516809"/>
                <a:gd name="connsiteY4" fmla="*/ 64164 h 44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09" h="448887">
                  <a:moveTo>
                    <a:pt x="0" y="0"/>
                  </a:moveTo>
                  <a:lnTo>
                    <a:pt x="1516809" y="0"/>
                  </a:lnTo>
                  <a:lnTo>
                    <a:pt x="1481982" y="64164"/>
                  </a:lnTo>
                  <a:cubicBezTo>
                    <a:pt x="1325168" y="296278"/>
                    <a:pt x="1059608" y="448887"/>
                    <a:pt x="758404" y="448887"/>
                  </a:cubicBezTo>
                  <a:cubicBezTo>
                    <a:pt x="457200" y="448887"/>
                    <a:pt x="191640" y="296278"/>
                    <a:pt x="34827" y="641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t="54626" b="1"/>
            <a:stretch/>
          </p:blipFill>
          <p:spPr>
            <a:xfrm>
              <a:off x="1958872" y="0"/>
              <a:ext cx="3576567" cy="1622799"/>
            </a:xfrm>
            <a:prstGeom prst="rect">
              <a:avLst/>
            </a:prstGeom>
          </p:spPr>
        </p:pic>
      </p:grpSp>
    </p:spTree>
    <p:extLst>
      <p:ext uri="{BB962C8B-B14F-4D97-AF65-F5344CB8AC3E}">
        <p14:creationId xmlns:p14="http://schemas.microsoft.com/office/powerpoint/2010/main" val="42931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Placeholder">
    <p:spTree>
      <p:nvGrpSpPr>
        <p:cNvPr id="1" name=""/>
        <p:cNvGrpSpPr/>
        <p:nvPr/>
      </p:nvGrpSpPr>
      <p:grpSpPr>
        <a:xfrm>
          <a:off x="0" y="0"/>
          <a:ext cx="0" cy="0"/>
          <a:chOff x="0" y="0"/>
          <a:chExt cx="0" cy="0"/>
        </a:xfrm>
      </p:grpSpPr>
      <p:sp>
        <p:nvSpPr>
          <p:cNvPr id="24" name="Picture Placeholder 23"/>
          <p:cNvSpPr>
            <a:spLocks noGrp="1"/>
          </p:cNvSpPr>
          <p:nvPr>
            <p:ph type="pic" sz="quarter" idx="15"/>
          </p:nvPr>
        </p:nvSpPr>
        <p:spPr>
          <a:xfrm>
            <a:off x="5129230" y="0"/>
            <a:ext cx="7062770" cy="6858000"/>
          </a:xfrm>
          <a:custGeom>
            <a:avLst/>
            <a:gdLst>
              <a:gd name="connsiteX0" fmla="*/ 0 w 7062770"/>
              <a:gd name="connsiteY0" fmla="*/ 0 h 6858000"/>
              <a:gd name="connsiteX1" fmla="*/ 7062770 w 7062770"/>
              <a:gd name="connsiteY1" fmla="*/ 0 h 6858000"/>
              <a:gd name="connsiteX2" fmla="*/ 7062770 w 7062770"/>
              <a:gd name="connsiteY2" fmla="*/ 6858000 h 6858000"/>
              <a:gd name="connsiteX3" fmla="*/ 1685476 w 7062770"/>
              <a:gd name="connsiteY3" fmla="*/ 6858000 h 6858000"/>
              <a:gd name="connsiteX4" fmla="*/ 1642180 w 7062770"/>
              <a:gd name="connsiteY4" fmla="*/ 6778233 h 6858000"/>
              <a:gd name="connsiteX5" fmla="*/ 742651 w 7062770"/>
              <a:gd name="connsiteY5" fmla="*/ 6299957 h 6858000"/>
              <a:gd name="connsiteX6" fmla="*/ 471544 w 7062770"/>
              <a:gd name="connsiteY6" fmla="*/ 6334110 h 6858000"/>
              <a:gd name="connsiteX7" fmla="*/ 365837 w 7062770"/>
              <a:gd name="connsiteY7" fmla="*/ 6368404 h 6858000"/>
              <a:gd name="connsiteX8" fmla="*/ 414067 w 7062770"/>
              <a:gd name="connsiteY8" fmla="*/ 6260846 h 6858000"/>
              <a:gd name="connsiteX9" fmla="*/ 953519 w 7062770"/>
              <a:gd name="connsiteY9" fmla="*/ 3546038 h 6858000"/>
              <a:gd name="connsiteX10" fmla="*/ 99403 w 7062770"/>
              <a:gd name="connsiteY10" fmla="*/ 1728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2770" h="6858000">
                <a:moveTo>
                  <a:pt x="0" y="0"/>
                </a:moveTo>
                <a:lnTo>
                  <a:pt x="7062770" y="0"/>
                </a:lnTo>
                <a:lnTo>
                  <a:pt x="7062770" y="6858000"/>
                </a:lnTo>
                <a:lnTo>
                  <a:pt x="1685476" y="6858000"/>
                </a:lnTo>
                <a:lnTo>
                  <a:pt x="1642180" y="6778233"/>
                </a:lnTo>
                <a:cubicBezTo>
                  <a:pt x="1447235" y="6489676"/>
                  <a:pt x="1117099" y="6299957"/>
                  <a:pt x="742651" y="6299957"/>
                </a:cubicBezTo>
                <a:cubicBezTo>
                  <a:pt x="649039" y="6299957"/>
                  <a:pt x="558197" y="6311815"/>
                  <a:pt x="471544" y="6334110"/>
                </a:cubicBezTo>
                <a:lnTo>
                  <a:pt x="365837" y="6368404"/>
                </a:lnTo>
                <a:lnTo>
                  <a:pt x="414067" y="6260846"/>
                </a:lnTo>
                <a:cubicBezTo>
                  <a:pt x="761637" y="5424854"/>
                  <a:pt x="953519" y="4507855"/>
                  <a:pt x="953519" y="3546038"/>
                </a:cubicBezTo>
                <a:cubicBezTo>
                  <a:pt x="953519" y="2324684"/>
                  <a:pt x="644111" y="1175597"/>
                  <a:pt x="99403" y="172881"/>
                </a:cubicBezTo>
                <a:close/>
              </a:path>
            </a:pathLst>
          </a:custGeom>
          <a:solidFill>
            <a:schemeClr val="bg1">
              <a:lumMod val="85000"/>
            </a:schemeClr>
          </a:solidFill>
        </p:spPr>
        <p:txBody>
          <a:bodyPr vert="horz" wrap="square" lIns="2520000" tIns="0" rIns="0" bIns="0" rtlCol="0" anchor="ctr">
            <a:noAutofit/>
          </a:bodyPr>
          <a:lstStyle>
            <a:lvl1pPr>
              <a:defRPr lang="en-GB"/>
            </a:lvl1pPr>
          </a:lstStyle>
          <a:p>
            <a:pPr lvl="0" algn="ctr"/>
            <a:endParaRPr lang="en-GB" dirty="0"/>
          </a:p>
        </p:txBody>
      </p:sp>
      <p:sp>
        <p:nvSpPr>
          <p:cNvPr id="25" name="Freeform 24"/>
          <p:cNvSpPr/>
          <p:nvPr userDrawn="1"/>
        </p:nvSpPr>
        <p:spPr>
          <a:xfrm>
            <a:off x="0" y="-2"/>
            <a:ext cx="6092273" cy="6858002"/>
          </a:xfrm>
          <a:custGeom>
            <a:avLst/>
            <a:gdLst>
              <a:gd name="connsiteX0" fmla="*/ 0 w 6082748"/>
              <a:gd name="connsiteY0" fmla="*/ 0 h 6858000"/>
              <a:gd name="connsiteX1" fmla="*/ 5129228 w 6082748"/>
              <a:gd name="connsiteY1" fmla="*/ 0 h 6858000"/>
              <a:gd name="connsiteX2" fmla="*/ 5228633 w 6082748"/>
              <a:gd name="connsiteY2" fmla="*/ 172882 h 6858000"/>
              <a:gd name="connsiteX3" fmla="*/ 6082748 w 6082748"/>
              <a:gd name="connsiteY3" fmla="*/ 3546039 h 6858000"/>
              <a:gd name="connsiteX4" fmla="*/ 5384912 w 6082748"/>
              <a:gd name="connsiteY4" fmla="*/ 6614064 h 6858000"/>
              <a:gd name="connsiteX5" fmla="*/ 5259976 w 6082748"/>
              <a:gd name="connsiteY5" fmla="*/ 6858000 h 6858000"/>
              <a:gd name="connsiteX6" fmla="*/ 0 w 60827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8" h="6858000">
                <a:moveTo>
                  <a:pt x="0" y="0"/>
                </a:moveTo>
                <a:lnTo>
                  <a:pt x="5129228" y="0"/>
                </a:lnTo>
                <a:lnTo>
                  <a:pt x="5228633" y="172882"/>
                </a:lnTo>
                <a:cubicBezTo>
                  <a:pt x="5773341" y="1175598"/>
                  <a:pt x="6082748" y="2324685"/>
                  <a:pt x="6082748" y="3546039"/>
                </a:cubicBezTo>
                <a:cubicBezTo>
                  <a:pt x="6082748" y="4645258"/>
                  <a:pt x="5832128" y="5685940"/>
                  <a:pt x="5384912" y="6614064"/>
                </a:cubicBezTo>
                <a:lnTo>
                  <a:pt x="5259976" y="6858000"/>
                </a:lnTo>
                <a:lnTo>
                  <a:pt x="0" y="6858000"/>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8" name="Title 1"/>
          <p:cNvSpPr>
            <a:spLocks noGrp="1"/>
          </p:cNvSpPr>
          <p:nvPr userDrawn="1">
            <p:ph type="title"/>
          </p:nvPr>
        </p:nvSpPr>
        <p:spPr>
          <a:xfrm>
            <a:off x="410366" y="2676587"/>
            <a:ext cx="5119952" cy="1321269"/>
          </a:xfrm>
        </p:spPr>
        <p:txBody>
          <a:bodyPr anchor="ctr">
            <a:normAutofit/>
          </a:bodyPr>
          <a:lstStyle>
            <a:lvl1pPr>
              <a:defRPr sz="3500">
                <a:solidFill>
                  <a:schemeClr val="tx1"/>
                </a:solidFill>
              </a:defRPr>
            </a:lvl1pPr>
          </a:lstStyle>
          <a:p>
            <a:r>
              <a:rPr lang="en-US" dirty="0"/>
              <a:t>Click to edit Master title style</a:t>
            </a:r>
            <a:endParaRPr lang="en-GB" dirty="0"/>
          </a:p>
        </p:txBody>
      </p:sp>
      <p:sp>
        <p:nvSpPr>
          <p:cNvPr id="20" name="Text Placeholder 17"/>
          <p:cNvSpPr>
            <a:spLocks noGrp="1"/>
          </p:cNvSpPr>
          <p:nvPr userDrawn="1">
            <p:ph type="body" sz="quarter" idx="14" hasCustomPrompt="1"/>
          </p:nvPr>
        </p:nvSpPr>
        <p:spPr>
          <a:xfrm>
            <a:off x="410368" y="1676401"/>
            <a:ext cx="5119951" cy="859279"/>
          </a:xfrm>
          <a:prstGeom prst="rect">
            <a:avLst/>
          </a:prstGeom>
        </p:spPr>
        <p:txBody>
          <a:bodyPr lIns="0" anchor="b">
            <a:noAutofit/>
          </a:bodyPr>
          <a:lstStyle>
            <a:lvl1pPr marL="0" indent="0">
              <a:buNone/>
              <a:defRPr sz="6000" b="1" cap="all" spc="0" baseline="0">
                <a:solidFill>
                  <a:schemeClr val="bg1"/>
                </a:solidFill>
                <a:latin typeface="+mj-lt"/>
              </a:defRPr>
            </a:lvl1pPr>
          </a:lstStyle>
          <a:p>
            <a:pPr lvl="0"/>
            <a:r>
              <a:rPr lang="en-US" dirty="0"/>
              <a:t>##</a:t>
            </a:r>
          </a:p>
        </p:txBody>
      </p:sp>
      <p:sp>
        <p:nvSpPr>
          <p:cNvPr id="21" name="Text Placeholder 17"/>
          <p:cNvSpPr>
            <a:spLocks noGrp="1"/>
          </p:cNvSpPr>
          <p:nvPr userDrawn="1">
            <p:ph type="body" sz="quarter" idx="13"/>
          </p:nvPr>
        </p:nvSpPr>
        <p:spPr>
          <a:xfrm>
            <a:off x="410366" y="4138762"/>
            <a:ext cx="4406965" cy="702000"/>
          </a:xfrm>
          <a:prstGeom prst="rect">
            <a:avLst/>
          </a:prstGeom>
        </p:spPr>
        <p:txBody>
          <a:bodyPr lIns="0" anchor="t">
            <a:normAutofit/>
          </a:bodyPr>
          <a:lstStyle>
            <a:lvl1pPr marL="0" indent="0">
              <a:buNone/>
              <a:defRPr sz="2000" b="0" spc="-60" baseline="0">
                <a:solidFill>
                  <a:schemeClr val="bg1"/>
                </a:solidFill>
                <a:latin typeface="+mj-lt"/>
              </a:defRPr>
            </a:lvl1pPr>
          </a:lstStyle>
          <a:p>
            <a:pPr lvl="0"/>
            <a:r>
              <a:rPr lang="en-US" dirty="0"/>
              <a:t>Click to edit Master text styles</a:t>
            </a:r>
          </a:p>
        </p:txBody>
      </p:sp>
      <p:grpSp>
        <p:nvGrpSpPr>
          <p:cNvPr id="2" name="Group 1"/>
          <p:cNvGrpSpPr/>
          <p:nvPr userDrawn="1"/>
        </p:nvGrpSpPr>
        <p:grpSpPr>
          <a:xfrm>
            <a:off x="2016022" y="5235201"/>
            <a:ext cx="4808208" cy="1622799"/>
            <a:chOff x="2016022" y="5235201"/>
            <a:chExt cx="4808208" cy="1622799"/>
          </a:xfrm>
        </p:grpSpPr>
        <p:sp>
          <p:nvSpPr>
            <p:cNvPr id="27" name="Freeform 26"/>
            <p:cNvSpPr/>
            <p:nvPr userDrawn="1"/>
          </p:nvSpPr>
          <p:spPr>
            <a:xfrm flipH="1" flipV="1">
              <a:off x="4938579" y="6294040"/>
              <a:ext cx="1885651" cy="563959"/>
            </a:xfrm>
            <a:custGeom>
              <a:avLst/>
              <a:gdLst>
                <a:gd name="connsiteX0" fmla="*/ 0 w 1516809"/>
                <a:gd name="connsiteY0" fmla="*/ 0 h 448887"/>
                <a:gd name="connsiteX1" fmla="*/ 1516809 w 1516809"/>
                <a:gd name="connsiteY1" fmla="*/ 0 h 448887"/>
                <a:gd name="connsiteX2" fmla="*/ 1481982 w 1516809"/>
                <a:gd name="connsiteY2" fmla="*/ 64164 h 448887"/>
                <a:gd name="connsiteX3" fmla="*/ 758404 w 1516809"/>
                <a:gd name="connsiteY3" fmla="*/ 448887 h 448887"/>
                <a:gd name="connsiteX4" fmla="*/ 34827 w 1516809"/>
                <a:gd name="connsiteY4" fmla="*/ 64164 h 44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09" h="448887">
                  <a:moveTo>
                    <a:pt x="0" y="0"/>
                  </a:moveTo>
                  <a:lnTo>
                    <a:pt x="1516809" y="0"/>
                  </a:lnTo>
                  <a:lnTo>
                    <a:pt x="1481982" y="64164"/>
                  </a:lnTo>
                  <a:cubicBezTo>
                    <a:pt x="1325168" y="296278"/>
                    <a:pt x="1059608" y="448887"/>
                    <a:pt x="758404" y="448887"/>
                  </a:cubicBezTo>
                  <a:cubicBezTo>
                    <a:pt x="457200" y="448887"/>
                    <a:pt x="191640" y="296278"/>
                    <a:pt x="34827" y="641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54626" b="1"/>
            <a:stretch/>
          </p:blipFill>
          <p:spPr>
            <a:xfrm flipV="1">
              <a:off x="2016022" y="5235201"/>
              <a:ext cx="3576567" cy="1622799"/>
            </a:xfrm>
            <a:prstGeom prst="rect">
              <a:avLst/>
            </a:prstGeom>
          </p:spPr>
        </p:pic>
      </p:grpSp>
    </p:spTree>
    <p:extLst>
      <p:ext uri="{BB962C8B-B14F-4D97-AF65-F5344CB8AC3E}">
        <p14:creationId xmlns:p14="http://schemas.microsoft.com/office/powerpoint/2010/main" val="402686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Five Points">
    <p:spTree>
      <p:nvGrpSpPr>
        <p:cNvPr id="1" name=""/>
        <p:cNvGrpSpPr/>
        <p:nvPr/>
      </p:nvGrpSpPr>
      <p:grpSpPr>
        <a:xfrm>
          <a:off x="0" y="0"/>
          <a:ext cx="0" cy="0"/>
          <a:chOff x="0" y="0"/>
          <a:chExt cx="0" cy="0"/>
        </a:xfrm>
      </p:grpSpPr>
      <p:sp>
        <p:nvSpPr>
          <p:cNvPr id="10" name="Rectangle 9"/>
          <p:cNvSpPr/>
          <p:nvPr userDrawn="1"/>
        </p:nvSpPr>
        <p:spPr>
          <a:xfrm>
            <a:off x="2" y="0"/>
            <a:ext cx="12191999" cy="6858000"/>
          </a:xfrm>
          <a:prstGeom prst="rect">
            <a:avLst/>
          </a:pr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0359" y="2557629"/>
            <a:ext cx="4806000" cy="4792460"/>
          </a:xfrm>
          <a:prstGeom prst="rect">
            <a:avLst/>
          </a:prstGeom>
        </p:spPr>
      </p:pic>
      <p:sp>
        <p:nvSpPr>
          <p:cNvPr id="8" name="Title 1"/>
          <p:cNvSpPr>
            <a:spLocks noGrp="1"/>
          </p:cNvSpPr>
          <p:nvPr>
            <p:ph type="title"/>
          </p:nvPr>
        </p:nvSpPr>
        <p:spPr>
          <a:xfrm>
            <a:off x="407989" y="444381"/>
            <a:ext cx="10742400" cy="726851"/>
          </a:xfrm>
        </p:spPr>
        <p:txBody>
          <a:bodyPr/>
          <a:lstStyle/>
          <a:p>
            <a:r>
              <a:rPr lang="en-US" dirty="0"/>
              <a:t>Click to edit Master title style</a:t>
            </a:r>
            <a:endParaRPr lang="en-GB" dirty="0"/>
          </a:p>
        </p:txBody>
      </p:sp>
      <p:sp>
        <p:nvSpPr>
          <p:cNvPr id="2" name="Footer Placeholder 1"/>
          <p:cNvSpPr>
            <a:spLocks noGrp="1"/>
          </p:cNvSpPr>
          <p:nvPr>
            <p:ph type="ftr" sz="quarter" idx="10"/>
          </p:nvPr>
        </p:nvSpPr>
        <p:spPr/>
        <p:txBody>
          <a:bodyPr/>
          <a:lstStyle/>
          <a:p>
            <a:r>
              <a:rPr lang="en-GB" dirty="0"/>
              <a:t>Introduction to Immersion Ultrasonics </a:t>
            </a:r>
          </a:p>
        </p:txBody>
      </p:sp>
      <p:sp>
        <p:nvSpPr>
          <p:cNvPr id="3" name="Slide Number Placeholder 2"/>
          <p:cNvSpPr>
            <a:spLocks noGrp="1"/>
          </p:cNvSpPr>
          <p:nvPr>
            <p:ph type="sldNum" sz="quarter" idx="11"/>
          </p:nvPr>
        </p:nvSpPr>
        <p:spPr/>
        <p:txBody>
          <a:bodyPr/>
          <a:lstStyle/>
          <a:p>
            <a:fld id="{176D288C-CDAA-43CA-9DE4-6641BC7AE8BF}" type="slidenum">
              <a:rPr lang="en-GB" smtClean="0"/>
              <a:pPr/>
              <a:t>‹#›</a:t>
            </a:fld>
            <a:endParaRPr lang="en-GB" dirty="0"/>
          </a:p>
        </p:txBody>
      </p:sp>
      <p:sp>
        <p:nvSpPr>
          <p:cNvPr id="18" name="Text Placeholder 4"/>
          <p:cNvSpPr>
            <a:spLocks noGrp="1"/>
          </p:cNvSpPr>
          <p:nvPr>
            <p:ph type="body" sz="quarter" idx="12"/>
          </p:nvPr>
        </p:nvSpPr>
        <p:spPr>
          <a:xfrm>
            <a:off x="1400175" y="1656149"/>
            <a:ext cx="5172075"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4" name="Text Placeholder 4"/>
          <p:cNvSpPr>
            <a:spLocks noGrp="1"/>
          </p:cNvSpPr>
          <p:nvPr>
            <p:ph type="body" sz="quarter" idx="13"/>
          </p:nvPr>
        </p:nvSpPr>
        <p:spPr>
          <a:xfrm>
            <a:off x="1400175" y="2566297"/>
            <a:ext cx="5172075"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5" name="Text Placeholder 4"/>
          <p:cNvSpPr>
            <a:spLocks noGrp="1"/>
          </p:cNvSpPr>
          <p:nvPr>
            <p:ph type="body" sz="quarter" idx="14"/>
          </p:nvPr>
        </p:nvSpPr>
        <p:spPr>
          <a:xfrm>
            <a:off x="1400175" y="3476445"/>
            <a:ext cx="5172075"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6" name="Text Placeholder 4"/>
          <p:cNvSpPr>
            <a:spLocks noGrp="1"/>
          </p:cNvSpPr>
          <p:nvPr>
            <p:ph type="body" sz="quarter" idx="15"/>
          </p:nvPr>
        </p:nvSpPr>
        <p:spPr>
          <a:xfrm>
            <a:off x="1400175" y="4386594"/>
            <a:ext cx="5172075"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7" name="Text Placeholder 4"/>
          <p:cNvSpPr>
            <a:spLocks noGrp="1"/>
          </p:cNvSpPr>
          <p:nvPr>
            <p:ph type="body" sz="quarter" idx="16"/>
          </p:nvPr>
        </p:nvSpPr>
        <p:spPr>
          <a:xfrm>
            <a:off x="1400175" y="5296743"/>
            <a:ext cx="5172075"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2" name="Text Placeholder 21"/>
          <p:cNvSpPr>
            <a:spLocks noGrp="1"/>
          </p:cNvSpPr>
          <p:nvPr>
            <p:ph type="body" sz="quarter" idx="17" hasCustomPrompt="1"/>
          </p:nvPr>
        </p:nvSpPr>
        <p:spPr>
          <a:xfrm>
            <a:off x="408978" y="1559236"/>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8" name="Text Placeholder 27"/>
          <p:cNvSpPr>
            <a:spLocks noGrp="1"/>
          </p:cNvSpPr>
          <p:nvPr>
            <p:ph type="body" sz="quarter" idx="18" hasCustomPrompt="1"/>
          </p:nvPr>
        </p:nvSpPr>
        <p:spPr>
          <a:xfrm>
            <a:off x="408978" y="5199830"/>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9" name="Text Placeholder 28"/>
          <p:cNvSpPr>
            <a:spLocks noGrp="1"/>
          </p:cNvSpPr>
          <p:nvPr>
            <p:ph type="body" sz="quarter" idx="19" hasCustomPrompt="1"/>
          </p:nvPr>
        </p:nvSpPr>
        <p:spPr>
          <a:xfrm>
            <a:off x="408978" y="4289681"/>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30" name="Text Placeholder 29"/>
          <p:cNvSpPr>
            <a:spLocks noGrp="1"/>
          </p:cNvSpPr>
          <p:nvPr>
            <p:ph type="body" sz="quarter" idx="20" hasCustomPrompt="1"/>
          </p:nvPr>
        </p:nvSpPr>
        <p:spPr>
          <a:xfrm>
            <a:off x="408978" y="3379533"/>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31" name="Text Placeholder 30"/>
          <p:cNvSpPr>
            <a:spLocks noGrp="1"/>
          </p:cNvSpPr>
          <p:nvPr>
            <p:ph type="body" sz="quarter" idx="21" hasCustomPrompt="1"/>
          </p:nvPr>
        </p:nvSpPr>
        <p:spPr>
          <a:xfrm>
            <a:off x="408978" y="2469384"/>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Tree>
    <p:extLst>
      <p:ext uri="{BB962C8B-B14F-4D97-AF65-F5344CB8AC3E}">
        <p14:creationId xmlns:p14="http://schemas.microsoft.com/office/powerpoint/2010/main" val="22035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en Points">
    <p:spTree>
      <p:nvGrpSpPr>
        <p:cNvPr id="1" name=""/>
        <p:cNvGrpSpPr/>
        <p:nvPr/>
      </p:nvGrpSpPr>
      <p:grpSpPr>
        <a:xfrm>
          <a:off x="0" y="0"/>
          <a:ext cx="0" cy="0"/>
          <a:chOff x="0" y="0"/>
          <a:chExt cx="0" cy="0"/>
        </a:xfrm>
      </p:grpSpPr>
      <p:sp>
        <p:nvSpPr>
          <p:cNvPr id="10" name="Rectangle 9"/>
          <p:cNvSpPr/>
          <p:nvPr userDrawn="1"/>
        </p:nvSpPr>
        <p:spPr>
          <a:xfrm>
            <a:off x="2" y="0"/>
            <a:ext cx="12191999" cy="6858000"/>
          </a:xfrm>
          <a:prstGeom prst="rect">
            <a:avLst/>
          </a:pr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8" name="Title 1"/>
          <p:cNvSpPr>
            <a:spLocks noGrp="1"/>
          </p:cNvSpPr>
          <p:nvPr>
            <p:ph type="title"/>
          </p:nvPr>
        </p:nvSpPr>
        <p:spPr>
          <a:xfrm>
            <a:off x="407989" y="444381"/>
            <a:ext cx="10742400" cy="726851"/>
          </a:xfrm>
        </p:spPr>
        <p:txBody>
          <a:bodyPr/>
          <a:lstStyle/>
          <a:p>
            <a:r>
              <a:rPr lang="en-US" dirty="0"/>
              <a:t>Click to edit Master title style</a:t>
            </a:r>
            <a:endParaRPr lang="en-GB" dirty="0"/>
          </a:p>
        </p:txBody>
      </p:sp>
      <p:sp>
        <p:nvSpPr>
          <p:cNvPr id="2" name="Footer Placeholder 1"/>
          <p:cNvSpPr>
            <a:spLocks noGrp="1"/>
          </p:cNvSpPr>
          <p:nvPr>
            <p:ph type="ftr" sz="quarter" idx="10"/>
          </p:nvPr>
        </p:nvSpPr>
        <p:spPr/>
        <p:txBody>
          <a:bodyPr/>
          <a:lstStyle/>
          <a:p>
            <a:r>
              <a:rPr lang="en-GB" dirty="0"/>
              <a:t>Introduction to Immersion Ultrasonics </a:t>
            </a:r>
          </a:p>
        </p:txBody>
      </p:sp>
      <p:sp>
        <p:nvSpPr>
          <p:cNvPr id="3" name="Slide Number Placeholder 2"/>
          <p:cNvSpPr>
            <a:spLocks noGrp="1"/>
          </p:cNvSpPr>
          <p:nvPr>
            <p:ph type="sldNum" sz="quarter" idx="11"/>
          </p:nvPr>
        </p:nvSpPr>
        <p:spPr/>
        <p:txBody>
          <a:bodyPr/>
          <a:lstStyle/>
          <a:p>
            <a:fld id="{176D288C-CDAA-43CA-9DE4-6641BC7AE8BF}" type="slidenum">
              <a:rPr lang="en-GB" smtClean="0"/>
              <a:pPr/>
              <a:t>‹#›</a:t>
            </a:fld>
            <a:endParaRPr lang="en-GB" dirty="0"/>
          </a:p>
        </p:txBody>
      </p:sp>
      <p:sp>
        <p:nvSpPr>
          <p:cNvPr id="18" name="Text Placeholder 4"/>
          <p:cNvSpPr>
            <a:spLocks noGrp="1"/>
          </p:cNvSpPr>
          <p:nvPr>
            <p:ph type="body" sz="quarter" idx="12"/>
          </p:nvPr>
        </p:nvSpPr>
        <p:spPr>
          <a:xfrm>
            <a:off x="1400175" y="1656149"/>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4" name="Text Placeholder 4"/>
          <p:cNvSpPr>
            <a:spLocks noGrp="1"/>
          </p:cNvSpPr>
          <p:nvPr>
            <p:ph type="body" sz="quarter" idx="13"/>
          </p:nvPr>
        </p:nvSpPr>
        <p:spPr>
          <a:xfrm>
            <a:off x="1400175" y="2566297"/>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5" name="Text Placeholder 4"/>
          <p:cNvSpPr>
            <a:spLocks noGrp="1"/>
          </p:cNvSpPr>
          <p:nvPr>
            <p:ph type="body" sz="quarter" idx="14"/>
          </p:nvPr>
        </p:nvSpPr>
        <p:spPr>
          <a:xfrm>
            <a:off x="1400175" y="3476445"/>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6" name="Text Placeholder 4"/>
          <p:cNvSpPr>
            <a:spLocks noGrp="1"/>
          </p:cNvSpPr>
          <p:nvPr>
            <p:ph type="body" sz="quarter" idx="15"/>
          </p:nvPr>
        </p:nvSpPr>
        <p:spPr>
          <a:xfrm>
            <a:off x="1400175" y="4386594"/>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7" name="Text Placeholder 4"/>
          <p:cNvSpPr>
            <a:spLocks noGrp="1"/>
          </p:cNvSpPr>
          <p:nvPr>
            <p:ph type="body" sz="quarter" idx="16"/>
          </p:nvPr>
        </p:nvSpPr>
        <p:spPr>
          <a:xfrm>
            <a:off x="1400175" y="5296743"/>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22" name="Text Placeholder 21"/>
          <p:cNvSpPr>
            <a:spLocks noGrp="1"/>
          </p:cNvSpPr>
          <p:nvPr>
            <p:ph type="body" sz="quarter" idx="17" hasCustomPrompt="1"/>
          </p:nvPr>
        </p:nvSpPr>
        <p:spPr>
          <a:xfrm>
            <a:off x="408978" y="1559236"/>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8" name="Text Placeholder 27"/>
          <p:cNvSpPr>
            <a:spLocks noGrp="1"/>
          </p:cNvSpPr>
          <p:nvPr>
            <p:ph type="body" sz="quarter" idx="18" hasCustomPrompt="1"/>
          </p:nvPr>
        </p:nvSpPr>
        <p:spPr>
          <a:xfrm>
            <a:off x="408978" y="5199830"/>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9" name="Text Placeholder 28"/>
          <p:cNvSpPr>
            <a:spLocks noGrp="1"/>
          </p:cNvSpPr>
          <p:nvPr>
            <p:ph type="body" sz="quarter" idx="19" hasCustomPrompt="1"/>
          </p:nvPr>
        </p:nvSpPr>
        <p:spPr>
          <a:xfrm>
            <a:off x="408978" y="4289681"/>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30" name="Text Placeholder 29"/>
          <p:cNvSpPr>
            <a:spLocks noGrp="1"/>
          </p:cNvSpPr>
          <p:nvPr>
            <p:ph type="body" sz="quarter" idx="20" hasCustomPrompt="1"/>
          </p:nvPr>
        </p:nvSpPr>
        <p:spPr>
          <a:xfrm>
            <a:off x="408978" y="3379533"/>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31" name="Text Placeholder 30"/>
          <p:cNvSpPr>
            <a:spLocks noGrp="1"/>
          </p:cNvSpPr>
          <p:nvPr>
            <p:ph type="body" sz="quarter" idx="21" hasCustomPrompt="1"/>
          </p:nvPr>
        </p:nvSpPr>
        <p:spPr>
          <a:xfrm>
            <a:off x="408978" y="2469384"/>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234" y="298419"/>
            <a:ext cx="631780" cy="630000"/>
          </a:xfrm>
          <a:prstGeom prst="rect">
            <a:avLst/>
          </a:prstGeom>
        </p:spPr>
      </p:pic>
      <p:sp>
        <p:nvSpPr>
          <p:cNvPr id="19" name="Text Placeholder 21"/>
          <p:cNvSpPr>
            <a:spLocks noGrp="1"/>
          </p:cNvSpPr>
          <p:nvPr>
            <p:ph type="body" sz="quarter" idx="22" hasCustomPrompt="1"/>
          </p:nvPr>
        </p:nvSpPr>
        <p:spPr>
          <a:xfrm>
            <a:off x="5743804" y="1559236"/>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0" name="Text Placeholder 27"/>
          <p:cNvSpPr>
            <a:spLocks noGrp="1"/>
          </p:cNvSpPr>
          <p:nvPr>
            <p:ph type="body" sz="quarter" idx="23" hasCustomPrompt="1"/>
          </p:nvPr>
        </p:nvSpPr>
        <p:spPr>
          <a:xfrm>
            <a:off x="5743804" y="5199830"/>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1" name="Text Placeholder 28"/>
          <p:cNvSpPr>
            <a:spLocks noGrp="1"/>
          </p:cNvSpPr>
          <p:nvPr>
            <p:ph type="body" sz="quarter" idx="24" hasCustomPrompt="1"/>
          </p:nvPr>
        </p:nvSpPr>
        <p:spPr>
          <a:xfrm>
            <a:off x="5743804" y="4289681"/>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23" name="Text Placeholder 29"/>
          <p:cNvSpPr>
            <a:spLocks noGrp="1"/>
          </p:cNvSpPr>
          <p:nvPr>
            <p:ph type="body" sz="quarter" idx="25" hasCustomPrompt="1"/>
          </p:nvPr>
        </p:nvSpPr>
        <p:spPr>
          <a:xfrm>
            <a:off x="5743804" y="3379533"/>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32" name="Text Placeholder 30"/>
          <p:cNvSpPr>
            <a:spLocks noGrp="1"/>
          </p:cNvSpPr>
          <p:nvPr>
            <p:ph type="body" sz="quarter" idx="26" hasCustomPrompt="1"/>
          </p:nvPr>
        </p:nvSpPr>
        <p:spPr>
          <a:xfrm>
            <a:off x="5743804" y="2469384"/>
            <a:ext cx="747632" cy="747632"/>
          </a:xfrm>
          <a:custGeom>
            <a:avLst/>
            <a:gdLst>
              <a:gd name="connsiteX0" fmla="*/ 373816 w 747632"/>
              <a:gd name="connsiteY0" fmla="*/ 0 h 747632"/>
              <a:gd name="connsiteX1" fmla="*/ 747632 w 747632"/>
              <a:gd name="connsiteY1" fmla="*/ 373816 h 747632"/>
              <a:gd name="connsiteX2" fmla="*/ 373816 w 747632"/>
              <a:gd name="connsiteY2" fmla="*/ 747632 h 747632"/>
              <a:gd name="connsiteX3" fmla="*/ 0 w 747632"/>
              <a:gd name="connsiteY3" fmla="*/ 373816 h 747632"/>
              <a:gd name="connsiteX4" fmla="*/ 373816 w 747632"/>
              <a:gd name="connsiteY4" fmla="*/ 0 h 74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32" h="747632">
                <a:moveTo>
                  <a:pt x="373816" y="0"/>
                </a:moveTo>
                <a:cubicBezTo>
                  <a:pt x="580269" y="0"/>
                  <a:pt x="747632" y="167363"/>
                  <a:pt x="747632" y="373816"/>
                </a:cubicBezTo>
                <a:cubicBezTo>
                  <a:pt x="747632" y="580269"/>
                  <a:pt x="580269" y="747632"/>
                  <a:pt x="373816" y="747632"/>
                </a:cubicBezTo>
                <a:cubicBezTo>
                  <a:pt x="167363" y="747632"/>
                  <a:pt x="0" y="580269"/>
                  <a:pt x="0" y="373816"/>
                </a:cubicBezTo>
                <a:cubicBezTo>
                  <a:pt x="0" y="167363"/>
                  <a:pt x="167363" y="0"/>
                  <a:pt x="373816" y="0"/>
                </a:cubicBezTo>
                <a:close/>
              </a:path>
            </a:pathLst>
          </a:custGeom>
          <a:solidFill>
            <a:schemeClr val="tx1"/>
          </a:solidFill>
        </p:spPr>
        <p:txBody>
          <a:bodyPr wrap="square" anchor="ctr">
            <a:noAutofit/>
          </a:bodyPr>
          <a:lstStyle>
            <a:lvl1pPr algn="ctr">
              <a:lnSpc>
                <a:spcPct val="100000"/>
              </a:lnSpc>
              <a:defRPr sz="2400">
                <a:solidFill>
                  <a:schemeClr val="bg1"/>
                </a:solidFill>
              </a:defRPr>
            </a:lvl1pPr>
          </a:lstStyle>
          <a:p>
            <a:pPr lvl="0"/>
            <a:r>
              <a:rPr lang="en-US" dirty="0"/>
              <a:t>##</a:t>
            </a:r>
            <a:endParaRPr lang="en-GB" dirty="0"/>
          </a:p>
        </p:txBody>
      </p:sp>
      <p:sp>
        <p:nvSpPr>
          <p:cNvPr id="35" name="Text Placeholder 4"/>
          <p:cNvSpPr>
            <a:spLocks noGrp="1"/>
          </p:cNvSpPr>
          <p:nvPr>
            <p:ph type="body" sz="quarter" idx="27"/>
          </p:nvPr>
        </p:nvSpPr>
        <p:spPr>
          <a:xfrm>
            <a:off x="6722714" y="1656149"/>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36" name="Text Placeholder 4"/>
          <p:cNvSpPr>
            <a:spLocks noGrp="1"/>
          </p:cNvSpPr>
          <p:nvPr>
            <p:ph type="body" sz="quarter" idx="28"/>
          </p:nvPr>
        </p:nvSpPr>
        <p:spPr>
          <a:xfrm>
            <a:off x="6722714" y="2566297"/>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37" name="Text Placeholder 4"/>
          <p:cNvSpPr>
            <a:spLocks noGrp="1"/>
          </p:cNvSpPr>
          <p:nvPr>
            <p:ph type="body" sz="quarter" idx="29"/>
          </p:nvPr>
        </p:nvSpPr>
        <p:spPr>
          <a:xfrm>
            <a:off x="6722714" y="3476445"/>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38" name="Text Placeholder 4"/>
          <p:cNvSpPr>
            <a:spLocks noGrp="1"/>
          </p:cNvSpPr>
          <p:nvPr>
            <p:ph type="body" sz="quarter" idx="30"/>
          </p:nvPr>
        </p:nvSpPr>
        <p:spPr>
          <a:xfrm>
            <a:off x="6722714" y="4386594"/>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
        <p:nvSpPr>
          <p:cNvPr id="39" name="Text Placeholder 4"/>
          <p:cNvSpPr>
            <a:spLocks noGrp="1"/>
          </p:cNvSpPr>
          <p:nvPr>
            <p:ph type="body" sz="quarter" idx="31"/>
          </p:nvPr>
        </p:nvSpPr>
        <p:spPr>
          <a:xfrm>
            <a:off x="6722714" y="5296743"/>
            <a:ext cx="4112351" cy="553806"/>
          </a:xfrm>
        </p:spPr>
        <p:txBody>
          <a:bodyPr anchor="ctr"/>
          <a:lstStyle>
            <a:lvl1pPr>
              <a:lnSpc>
                <a:spcPct val="75000"/>
              </a:lnSpc>
              <a:defRPr sz="1800" b="1"/>
            </a:lvl1pPr>
            <a:lvl2pPr marL="0" indent="0">
              <a:lnSpc>
                <a:spcPct val="75000"/>
              </a:lnSpc>
              <a:buNone/>
              <a:defRPr sz="16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014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407989" y="1557339"/>
            <a:ext cx="10742612"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1"/>
          </p:nvPr>
        </p:nvSpPr>
        <p:spPr/>
        <p:txBody>
          <a:bodyPr/>
          <a:lstStyle/>
          <a:p>
            <a:r>
              <a:rPr lang="en-GB" dirty="0"/>
              <a:t>Introduction to Immersion Ultrasonics </a:t>
            </a:r>
          </a:p>
        </p:txBody>
      </p:sp>
      <p:sp>
        <p:nvSpPr>
          <p:cNvPr id="6" name="Slide Number Placeholder 5"/>
          <p:cNvSpPr>
            <a:spLocks noGrp="1"/>
          </p:cNvSpPr>
          <p:nvPr>
            <p:ph type="sldNum" sz="quarter" idx="12"/>
          </p:nvPr>
        </p:nvSpPr>
        <p:spPr/>
        <p:txBody>
          <a:bodyPr/>
          <a:lstStyle/>
          <a:p>
            <a:fld id="{176D288C-CDAA-43CA-9DE4-6641BC7AE8BF}" type="slidenum">
              <a:rPr lang="en-GB" smtClean="0"/>
              <a:t>‹#›</a:t>
            </a:fld>
            <a:endParaRPr lang="en-GB" dirty="0"/>
          </a:p>
        </p:txBody>
      </p:sp>
    </p:spTree>
    <p:extLst>
      <p:ext uri="{BB962C8B-B14F-4D97-AF65-F5344CB8AC3E}">
        <p14:creationId xmlns:p14="http://schemas.microsoft.com/office/powerpoint/2010/main" val="125908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14" name="Content Placeholder 2"/>
          <p:cNvSpPr>
            <a:spLocks noGrp="1"/>
          </p:cNvSpPr>
          <p:nvPr>
            <p:ph idx="13"/>
          </p:nvPr>
        </p:nvSpPr>
        <p:spPr>
          <a:xfrm>
            <a:off x="407987" y="1557339"/>
            <a:ext cx="5281200"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p:cNvSpPr>
            <a:spLocks noGrp="1"/>
          </p:cNvSpPr>
          <p:nvPr>
            <p:ph idx="14"/>
          </p:nvPr>
        </p:nvSpPr>
        <p:spPr>
          <a:xfrm>
            <a:off x="5870454" y="1557339"/>
            <a:ext cx="5281200"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193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24" name="Picture Placeholder 23"/>
          <p:cNvSpPr>
            <a:spLocks noGrp="1"/>
          </p:cNvSpPr>
          <p:nvPr>
            <p:ph type="pic" sz="quarter" idx="14"/>
          </p:nvPr>
        </p:nvSpPr>
        <p:spPr>
          <a:xfrm>
            <a:off x="6109253" y="0"/>
            <a:ext cx="6082748" cy="6858000"/>
          </a:xfrm>
          <a:custGeom>
            <a:avLst/>
            <a:gdLst>
              <a:gd name="connsiteX0" fmla="*/ 953520 w 6082748"/>
              <a:gd name="connsiteY0" fmla="*/ 0 h 6858000"/>
              <a:gd name="connsiteX1" fmla="*/ 6082748 w 6082748"/>
              <a:gd name="connsiteY1" fmla="*/ 0 h 6858000"/>
              <a:gd name="connsiteX2" fmla="*/ 6082748 w 6082748"/>
              <a:gd name="connsiteY2" fmla="*/ 6858000 h 6858000"/>
              <a:gd name="connsiteX3" fmla="*/ 822772 w 6082748"/>
              <a:gd name="connsiteY3" fmla="*/ 6858000 h 6858000"/>
              <a:gd name="connsiteX4" fmla="*/ 697836 w 6082748"/>
              <a:gd name="connsiteY4" fmla="*/ 6614064 h 6858000"/>
              <a:gd name="connsiteX5" fmla="*/ 0 w 6082748"/>
              <a:gd name="connsiteY5" fmla="*/ 3546039 h 6858000"/>
              <a:gd name="connsiteX6" fmla="*/ 854115 w 6082748"/>
              <a:gd name="connsiteY6" fmla="*/ 1728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8" h="6858000">
                <a:moveTo>
                  <a:pt x="953520" y="0"/>
                </a:moveTo>
                <a:lnTo>
                  <a:pt x="6082748" y="0"/>
                </a:lnTo>
                <a:lnTo>
                  <a:pt x="6082748" y="6858000"/>
                </a:lnTo>
                <a:lnTo>
                  <a:pt x="822772" y="6858000"/>
                </a:lnTo>
                <a:lnTo>
                  <a:pt x="697836" y="6614064"/>
                </a:lnTo>
                <a:cubicBezTo>
                  <a:pt x="250620" y="5685940"/>
                  <a:pt x="0" y="4645258"/>
                  <a:pt x="0" y="3546039"/>
                </a:cubicBezTo>
                <a:cubicBezTo>
                  <a:pt x="0" y="2324685"/>
                  <a:pt x="309407" y="1175598"/>
                  <a:pt x="854115" y="172882"/>
                </a:cubicBezTo>
                <a:close/>
              </a:path>
            </a:pathLst>
          </a:custGeom>
          <a:solidFill>
            <a:schemeClr val="bg1">
              <a:lumMod val="85000"/>
            </a:schemeClr>
          </a:solidFill>
        </p:spPr>
        <p:txBody>
          <a:bodyPr wrap="square">
            <a:noAutofit/>
          </a:bodyPr>
          <a:lstStyle/>
          <a:p>
            <a:endParaRPr lang="en-GB" dirty="0"/>
          </a:p>
        </p:txBody>
      </p:sp>
      <p:sp>
        <p:nvSpPr>
          <p:cNvPr id="14" name="Content Placeholder 2"/>
          <p:cNvSpPr>
            <a:spLocks noGrp="1"/>
          </p:cNvSpPr>
          <p:nvPr>
            <p:ph idx="13"/>
          </p:nvPr>
        </p:nvSpPr>
        <p:spPr>
          <a:xfrm>
            <a:off x="407988" y="1557339"/>
            <a:ext cx="4842000"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a:xfrm>
            <a:off x="407989" y="444381"/>
            <a:ext cx="4842000" cy="7272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52257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Colour Right">
    <p:spTree>
      <p:nvGrpSpPr>
        <p:cNvPr id="1" name=""/>
        <p:cNvGrpSpPr/>
        <p:nvPr/>
      </p:nvGrpSpPr>
      <p:grpSpPr>
        <a:xfrm>
          <a:off x="0" y="0"/>
          <a:ext cx="0" cy="0"/>
          <a:chOff x="0" y="0"/>
          <a:chExt cx="0" cy="0"/>
        </a:xfrm>
      </p:grpSpPr>
      <p:sp>
        <p:nvSpPr>
          <p:cNvPr id="8" name="Freeform 7"/>
          <p:cNvSpPr/>
          <p:nvPr userDrawn="1"/>
        </p:nvSpPr>
        <p:spPr>
          <a:xfrm flipH="1">
            <a:off x="6109251" y="0"/>
            <a:ext cx="6082749" cy="6858000"/>
          </a:xfrm>
          <a:custGeom>
            <a:avLst/>
            <a:gdLst>
              <a:gd name="connsiteX0" fmla="*/ 0 w 6082749"/>
              <a:gd name="connsiteY0" fmla="*/ 0 h 6858000"/>
              <a:gd name="connsiteX1" fmla="*/ 5129228 w 6082749"/>
              <a:gd name="connsiteY1" fmla="*/ 0 h 6858000"/>
              <a:gd name="connsiteX2" fmla="*/ 5228633 w 6082749"/>
              <a:gd name="connsiteY2" fmla="*/ 172882 h 6858000"/>
              <a:gd name="connsiteX3" fmla="*/ 6082749 w 6082749"/>
              <a:gd name="connsiteY3" fmla="*/ 3546039 h 6858000"/>
              <a:gd name="connsiteX4" fmla="*/ 5384912 w 6082749"/>
              <a:gd name="connsiteY4" fmla="*/ 6614064 h 6858000"/>
              <a:gd name="connsiteX5" fmla="*/ 5259976 w 6082749"/>
              <a:gd name="connsiteY5" fmla="*/ 6858000 h 6858000"/>
              <a:gd name="connsiteX6" fmla="*/ 0 w 60827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9" h="6858000">
                <a:moveTo>
                  <a:pt x="0" y="0"/>
                </a:moveTo>
                <a:lnTo>
                  <a:pt x="5129228" y="0"/>
                </a:lnTo>
                <a:lnTo>
                  <a:pt x="5228633" y="172882"/>
                </a:lnTo>
                <a:cubicBezTo>
                  <a:pt x="5773341" y="1175598"/>
                  <a:pt x="6082749" y="2324685"/>
                  <a:pt x="6082749" y="3546039"/>
                </a:cubicBezTo>
                <a:cubicBezTo>
                  <a:pt x="6082749" y="4645258"/>
                  <a:pt x="5832128" y="5685940"/>
                  <a:pt x="5384912" y="6614064"/>
                </a:cubicBezTo>
                <a:lnTo>
                  <a:pt x="5259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14" name="Content Placeholder 2"/>
          <p:cNvSpPr>
            <a:spLocks noGrp="1"/>
          </p:cNvSpPr>
          <p:nvPr>
            <p:ph idx="13"/>
          </p:nvPr>
        </p:nvSpPr>
        <p:spPr>
          <a:xfrm>
            <a:off x="407988" y="1557339"/>
            <a:ext cx="4842000"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a:xfrm>
            <a:off x="407989" y="444381"/>
            <a:ext cx="4842000" cy="7272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92856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nd Image Lef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13" name="Picture Placeholder 12"/>
          <p:cNvSpPr>
            <a:spLocks noGrp="1"/>
          </p:cNvSpPr>
          <p:nvPr>
            <p:ph type="pic" sz="quarter" idx="14"/>
          </p:nvPr>
        </p:nvSpPr>
        <p:spPr>
          <a:xfrm>
            <a:off x="2" y="0"/>
            <a:ext cx="6082749" cy="6858000"/>
          </a:xfrm>
          <a:custGeom>
            <a:avLst/>
            <a:gdLst>
              <a:gd name="connsiteX0" fmla="*/ 0 w 6082749"/>
              <a:gd name="connsiteY0" fmla="*/ 0 h 6858000"/>
              <a:gd name="connsiteX1" fmla="*/ 5129228 w 6082749"/>
              <a:gd name="connsiteY1" fmla="*/ 0 h 6858000"/>
              <a:gd name="connsiteX2" fmla="*/ 5228633 w 6082749"/>
              <a:gd name="connsiteY2" fmla="*/ 172882 h 6858000"/>
              <a:gd name="connsiteX3" fmla="*/ 6082749 w 6082749"/>
              <a:gd name="connsiteY3" fmla="*/ 3546039 h 6858000"/>
              <a:gd name="connsiteX4" fmla="*/ 5384912 w 6082749"/>
              <a:gd name="connsiteY4" fmla="*/ 6614064 h 6858000"/>
              <a:gd name="connsiteX5" fmla="*/ 5259976 w 6082749"/>
              <a:gd name="connsiteY5" fmla="*/ 6858000 h 6858000"/>
              <a:gd name="connsiteX6" fmla="*/ 0 w 60827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9" h="6858000">
                <a:moveTo>
                  <a:pt x="0" y="0"/>
                </a:moveTo>
                <a:lnTo>
                  <a:pt x="5129228" y="0"/>
                </a:lnTo>
                <a:lnTo>
                  <a:pt x="5228633" y="172882"/>
                </a:lnTo>
                <a:cubicBezTo>
                  <a:pt x="5773341" y="1175598"/>
                  <a:pt x="6082749" y="2324685"/>
                  <a:pt x="6082749" y="3546039"/>
                </a:cubicBezTo>
                <a:cubicBezTo>
                  <a:pt x="6082749" y="4645258"/>
                  <a:pt x="5832128" y="5685940"/>
                  <a:pt x="5384912" y="6614064"/>
                </a:cubicBezTo>
                <a:lnTo>
                  <a:pt x="5259976" y="6858000"/>
                </a:lnTo>
                <a:lnTo>
                  <a:pt x="0" y="6858000"/>
                </a:lnTo>
                <a:close/>
              </a:path>
            </a:pathLst>
          </a:custGeom>
          <a:solidFill>
            <a:schemeClr val="bg1">
              <a:lumMod val="85000"/>
            </a:schemeClr>
          </a:solidFill>
        </p:spPr>
        <p:txBody>
          <a:bodyPr vert="horz" wrap="square" lIns="0" tIns="0" rIns="0" bIns="0" rtlCol="0">
            <a:noAutofit/>
          </a:bodyPr>
          <a:lstStyle>
            <a:lvl1pPr>
              <a:defRPr lang="en-GB"/>
            </a:lvl1pPr>
          </a:lstStyle>
          <a:p>
            <a:pPr lvl="0"/>
            <a:endParaRPr lang="en-GB" dirty="0"/>
          </a:p>
        </p:txBody>
      </p:sp>
      <p:sp>
        <p:nvSpPr>
          <p:cNvPr id="4" name="Title 3"/>
          <p:cNvSpPr>
            <a:spLocks noGrp="1"/>
          </p:cNvSpPr>
          <p:nvPr>
            <p:ph type="title"/>
          </p:nvPr>
        </p:nvSpPr>
        <p:spPr>
          <a:xfrm>
            <a:off x="6307250" y="446087"/>
            <a:ext cx="4843349" cy="727200"/>
          </a:xfrm>
        </p:spPr>
        <p:txBody>
          <a:bodyPr/>
          <a:lstStyle/>
          <a:p>
            <a:r>
              <a:rPr lang="en-US" dirty="0"/>
              <a:t>Click to edit Master title style</a:t>
            </a:r>
            <a:endParaRPr lang="en-GB" dirty="0"/>
          </a:p>
        </p:txBody>
      </p:sp>
      <p:sp>
        <p:nvSpPr>
          <p:cNvPr id="11" name="Content Placeholder 2"/>
          <p:cNvSpPr>
            <a:spLocks noGrp="1"/>
          </p:cNvSpPr>
          <p:nvPr>
            <p:ph idx="13"/>
          </p:nvPr>
        </p:nvSpPr>
        <p:spPr>
          <a:xfrm>
            <a:off x="6307249" y="1557339"/>
            <a:ext cx="4843351"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4014" y="298419"/>
            <a:ext cx="630000" cy="630000"/>
          </a:xfrm>
          <a:prstGeom prst="rect">
            <a:avLst/>
          </a:prstGeom>
        </p:spPr>
      </p:pic>
    </p:spTree>
    <p:extLst>
      <p:ext uri="{BB962C8B-B14F-4D97-AF65-F5344CB8AC3E}">
        <p14:creationId xmlns:p14="http://schemas.microsoft.com/office/powerpoint/2010/main" val="4617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nd Colour Left">
    <p:spTree>
      <p:nvGrpSpPr>
        <p:cNvPr id="1" name=""/>
        <p:cNvGrpSpPr/>
        <p:nvPr/>
      </p:nvGrpSpPr>
      <p:grpSpPr>
        <a:xfrm>
          <a:off x="0" y="0"/>
          <a:ext cx="0" cy="0"/>
          <a:chOff x="0" y="0"/>
          <a:chExt cx="0" cy="0"/>
        </a:xfrm>
      </p:grpSpPr>
      <p:sp>
        <p:nvSpPr>
          <p:cNvPr id="10" name="Freeform 9"/>
          <p:cNvSpPr/>
          <p:nvPr userDrawn="1"/>
        </p:nvSpPr>
        <p:spPr>
          <a:xfrm>
            <a:off x="3" y="0"/>
            <a:ext cx="6082749" cy="6858000"/>
          </a:xfrm>
          <a:custGeom>
            <a:avLst/>
            <a:gdLst>
              <a:gd name="connsiteX0" fmla="*/ 0 w 6082749"/>
              <a:gd name="connsiteY0" fmla="*/ 0 h 6858000"/>
              <a:gd name="connsiteX1" fmla="*/ 5129228 w 6082749"/>
              <a:gd name="connsiteY1" fmla="*/ 0 h 6858000"/>
              <a:gd name="connsiteX2" fmla="*/ 5228633 w 6082749"/>
              <a:gd name="connsiteY2" fmla="*/ 172882 h 6858000"/>
              <a:gd name="connsiteX3" fmla="*/ 6082749 w 6082749"/>
              <a:gd name="connsiteY3" fmla="*/ 3546039 h 6858000"/>
              <a:gd name="connsiteX4" fmla="*/ 5384912 w 6082749"/>
              <a:gd name="connsiteY4" fmla="*/ 6614064 h 6858000"/>
              <a:gd name="connsiteX5" fmla="*/ 5259976 w 6082749"/>
              <a:gd name="connsiteY5" fmla="*/ 6858000 h 6858000"/>
              <a:gd name="connsiteX6" fmla="*/ 0 w 60827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9" h="6858000">
                <a:moveTo>
                  <a:pt x="0" y="0"/>
                </a:moveTo>
                <a:lnTo>
                  <a:pt x="5129228" y="0"/>
                </a:lnTo>
                <a:lnTo>
                  <a:pt x="5228633" y="172882"/>
                </a:lnTo>
                <a:cubicBezTo>
                  <a:pt x="5773341" y="1175598"/>
                  <a:pt x="6082749" y="2324685"/>
                  <a:pt x="6082749" y="3546039"/>
                </a:cubicBezTo>
                <a:cubicBezTo>
                  <a:pt x="6082749" y="4645258"/>
                  <a:pt x="5832128" y="5685940"/>
                  <a:pt x="5384912" y="6614064"/>
                </a:cubicBezTo>
                <a:lnTo>
                  <a:pt x="5259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4" name="Title 3"/>
          <p:cNvSpPr>
            <a:spLocks noGrp="1"/>
          </p:cNvSpPr>
          <p:nvPr>
            <p:ph type="title"/>
          </p:nvPr>
        </p:nvSpPr>
        <p:spPr>
          <a:xfrm>
            <a:off x="6307250" y="446087"/>
            <a:ext cx="4843349" cy="727200"/>
          </a:xfrm>
        </p:spPr>
        <p:txBody>
          <a:bodyPr/>
          <a:lstStyle/>
          <a:p>
            <a:r>
              <a:rPr lang="en-US" dirty="0"/>
              <a:t>Click to edit Master title style</a:t>
            </a:r>
            <a:endParaRPr lang="en-GB" dirty="0"/>
          </a:p>
        </p:txBody>
      </p:sp>
      <p:sp>
        <p:nvSpPr>
          <p:cNvPr id="11" name="Content Placeholder 2"/>
          <p:cNvSpPr>
            <a:spLocks noGrp="1"/>
          </p:cNvSpPr>
          <p:nvPr>
            <p:ph idx="13"/>
          </p:nvPr>
        </p:nvSpPr>
        <p:spPr>
          <a:xfrm>
            <a:off x="6307249" y="1557339"/>
            <a:ext cx="4843351" cy="4392612"/>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4014" y="298419"/>
            <a:ext cx="630000" cy="630000"/>
          </a:xfrm>
          <a:prstGeom prst="rect">
            <a:avLst/>
          </a:prstGeom>
        </p:spPr>
      </p:pic>
    </p:spTree>
    <p:extLst>
      <p:ext uri="{BB962C8B-B14F-4D97-AF65-F5344CB8AC3E}">
        <p14:creationId xmlns:p14="http://schemas.microsoft.com/office/powerpoint/2010/main" val="16375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0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12192000" cy="6865618"/>
          </a:xfrm>
          <a:prstGeom prst="rect">
            <a:avLst/>
          </a:prstGeom>
          <a:gradFill flip="none" rotWithShape="1">
            <a:gsLst>
              <a:gs pos="0">
                <a:schemeClr val="tx1">
                  <a:alpha val="72000"/>
                </a:schemeClr>
              </a:gs>
              <a:gs pos="67000">
                <a:schemeClr val="tx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7" name="Title 1"/>
          <p:cNvSpPr>
            <a:spLocks noGrp="1"/>
          </p:cNvSpPr>
          <p:nvPr>
            <p:ph type="title"/>
          </p:nvPr>
        </p:nvSpPr>
        <p:spPr>
          <a:xfrm>
            <a:off x="409572" y="3715127"/>
            <a:ext cx="11422856" cy="1392667"/>
          </a:xfrm>
        </p:spPr>
        <p:txBody>
          <a:bodyPr anchor="b">
            <a:normAutofit/>
          </a:bodyPr>
          <a:lstStyle>
            <a:lvl1pPr>
              <a:defRPr sz="3500">
                <a:solidFill>
                  <a:schemeClr val="bg2"/>
                </a:solidFill>
              </a:defRPr>
            </a:lvl1pPr>
          </a:lstStyle>
          <a:p>
            <a:r>
              <a:rPr lang="en-US" dirty="0"/>
              <a:t>Click to edit Master title style</a:t>
            </a:r>
            <a:endParaRPr lang="en-GB" dirty="0"/>
          </a:p>
        </p:txBody>
      </p:sp>
      <p:sp>
        <p:nvSpPr>
          <p:cNvPr id="8" name="Text Placeholder 17"/>
          <p:cNvSpPr>
            <a:spLocks noGrp="1"/>
          </p:cNvSpPr>
          <p:nvPr>
            <p:ph type="body" sz="quarter" idx="13"/>
          </p:nvPr>
        </p:nvSpPr>
        <p:spPr>
          <a:xfrm>
            <a:off x="409572" y="5747098"/>
            <a:ext cx="11433818" cy="702000"/>
          </a:xfrm>
          <a:prstGeom prst="rect">
            <a:avLst/>
          </a:prstGeom>
        </p:spPr>
        <p:txBody>
          <a:bodyPr lIns="0" anchor="ctr">
            <a:normAutofit/>
          </a:bodyPr>
          <a:lstStyle>
            <a:lvl1pPr marL="0" indent="0">
              <a:buNone/>
              <a:defRPr sz="2000" b="0" spc="-60" baseline="0">
                <a:solidFill>
                  <a:schemeClr val="bg2"/>
                </a:solidFill>
                <a:latin typeface="+mj-lt"/>
              </a:defRPr>
            </a:lvl1pPr>
          </a:lstStyle>
          <a:p>
            <a:pPr lvl="0"/>
            <a:r>
              <a:rPr lang="en-US" dirty="0"/>
              <a:t>Click to edit Master text styles</a:t>
            </a:r>
          </a:p>
        </p:txBody>
      </p:sp>
      <p:sp>
        <p:nvSpPr>
          <p:cNvPr id="10" name="Text Placeholder 11"/>
          <p:cNvSpPr>
            <a:spLocks noGrp="1"/>
          </p:cNvSpPr>
          <p:nvPr>
            <p:ph type="body" sz="quarter" idx="12"/>
          </p:nvPr>
        </p:nvSpPr>
        <p:spPr>
          <a:xfrm>
            <a:off x="409572" y="5175392"/>
            <a:ext cx="11433817" cy="504107"/>
          </a:xfrm>
          <a:prstGeom prst="rect">
            <a:avLst/>
          </a:prstGeom>
        </p:spPr>
        <p:txBody>
          <a:bodyPr lIns="0" anchor="ctr">
            <a:normAutofit/>
          </a:bodyPr>
          <a:lstStyle>
            <a:lvl1pPr>
              <a:lnSpc>
                <a:spcPct val="80000"/>
              </a:lnSpc>
              <a:defRPr lang="en-US" sz="2800" b="1" kern="1200" spc="-60" baseline="0" dirty="0" smtClean="0">
                <a:solidFill>
                  <a:schemeClr val="accent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spTree>
    <p:extLst>
      <p:ext uri="{BB962C8B-B14F-4D97-AF65-F5344CB8AC3E}">
        <p14:creationId xmlns:p14="http://schemas.microsoft.com/office/powerpoint/2010/main" val="273987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0" y="0"/>
            <a:ext cx="12192000" cy="6858000"/>
          </a:xfrm>
          <a:solidFill>
            <a:schemeClr val="bg1">
              <a:lumMod val="85000"/>
            </a:schemeClr>
          </a:solidFill>
        </p:spPr>
        <p:txBody>
          <a:bodyPr/>
          <a:lstStyle/>
          <a:p>
            <a:endParaRPr lang="en-GB" dirty="0"/>
          </a:p>
        </p:txBody>
      </p:sp>
      <p:sp>
        <p:nvSpPr>
          <p:cNvPr id="4" name="Footer Placeholder 3"/>
          <p:cNvSpPr>
            <a:spLocks noGrp="1"/>
          </p:cNvSpPr>
          <p:nvPr>
            <p:ph type="ftr" sz="quarter" idx="11"/>
          </p:nvPr>
        </p:nvSpPr>
        <p:spPr/>
        <p:txBody>
          <a:bodyPr/>
          <a:lstStyle/>
          <a:p>
            <a:r>
              <a:rPr lang="en-GB" dirty="0"/>
              <a:t>Introduction to Immersion Ultrasonics </a:t>
            </a:r>
          </a:p>
        </p:txBody>
      </p:sp>
      <p:sp>
        <p:nvSpPr>
          <p:cNvPr id="5" name="Slide Number Placeholder 4"/>
          <p:cNvSpPr>
            <a:spLocks noGrp="1"/>
          </p:cNvSpPr>
          <p:nvPr>
            <p:ph type="sldNum" sz="quarter" idx="12"/>
          </p:nvPr>
        </p:nvSpPr>
        <p:spPr/>
        <p:txBody>
          <a:bodyPr/>
          <a:lstStyle/>
          <a:p>
            <a:fld id="{176D288C-CDAA-43CA-9DE4-6641BC7AE8BF}" type="slidenum">
              <a:rPr lang="en-GB" smtClean="0"/>
              <a:t>‹#›</a:t>
            </a:fld>
            <a:endParaRPr lang="en-GB" dirty="0"/>
          </a:p>
        </p:txBody>
      </p:sp>
    </p:spTree>
    <p:extLst>
      <p:ext uri="{BB962C8B-B14F-4D97-AF65-F5344CB8AC3E}">
        <p14:creationId xmlns:p14="http://schemas.microsoft.com/office/powerpoint/2010/main" val="5440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Content - Text and Image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9" name="Picture Placeholder 8"/>
          <p:cNvSpPr>
            <a:spLocks noGrp="1"/>
          </p:cNvSpPr>
          <p:nvPr>
            <p:ph type="pic" sz="quarter" idx="14"/>
          </p:nvPr>
        </p:nvSpPr>
        <p:spPr>
          <a:xfrm>
            <a:off x="407989" y="1557338"/>
            <a:ext cx="5281200" cy="1612583"/>
          </a:xfrm>
        </p:spPr>
        <p:txBody>
          <a:bodyPr/>
          <a:lstStyle/>
          <a:p>
            <a:endParaRPr lang="en-GB" dirty="0"/>
          </a:p>
        </p:txBody>
      </p:sp>
      <p:sp>
        <p:nvSpPr>
          <p:cNvPr id="10" name="Picture Placeholder 8"/>
          <p:cNvSpPr>
            <a:spLocks noGrp="1"/>
          </p:cNvSpPr>
          <p:nvPr>
            <p:ph type="pic" sz="quarter" idx="15"/>
          </p:nvPr>
        </p:nvSpPr>
        <p:spPr>
          <a:xfrm>
            <a:off x="5870578" y="1557338"/>
            <a:ext cx="5281200" cy="1612583"/>
          </a:xfrm>
        </p:spPr>
        <p:txBody>
          <a:bodyPr/>
          <a:lstStyle/>
          <a:p>
            <a:endParaRPr lang="en-GB" dirty="0"/>
          </a:p>
        </p:txBody>
      </p:sp>
      <p:sp>
        <p:nvSpPr>
          <p:cNvPr id="18" name="Content Placeholder 2"/>
          <p:cNvSpPr>
            <a:spLocks noGrp="1"/>
          </p:cNvSpPr>
          <p:nvPr>
            <p:ph idx="13"/>
          </p:nvPr>
        </p:nvSpPr>
        <p:spPr>
          <a:xfrm>
            <a:off x="407988" y="3352800"/>
            <a:ext cx="52812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p:cNvSpPr>
            <a:spLocks noGrp="1"/>
          </p:cNvSpPr>
          <p:nvPr>
            <p:ph idx="16"/>
          </p:nvPr>
        </p:nvSpPr>
        <p:spPr>
          <a:xfrm>
            <a:off x="5870643" y="3352802"/>
            <a:ext cx="52812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7147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Content - Text and Image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9" name="Picture Placeholder 8"/>
          <p:cNvSpPr>
            <a:spLocks noGrp="1"/>
          </p:cNvSpPr>
          <p:nvPr>
            <p:ph type="pic" sz="quarter" idx="14"/>
          </p:nvPr>
        </p:nvSpPr>
        <p:spPr>
          <a:xfrm>
            <a:off x="407989" y="1557338"/>
            <a:ext cx="3459600" cy="1612583"/>
          </a:xfrm>
        </p:spPr>
        <p:txBody>
          <a:bodyPr/>
          <a:lstStyle/>
          <a:p>
            <a:endParaRPr lang="en-GB" dirty="0"/>
          </a:p>
        </p:txBody>
      </p:sp>
      <p:sp>
        <p:nvSpPr>
          <p:cNvPr id="10" name="Picture Placeholder 8"/>
          <p:cNvSpPr>
            <a:spLocks noGrp="1"/>
          </p:cNvSpPr>
          <p:nvPr>
            <p:ph type="pic" sz="quarter" idx="15"/>
          </p:nvPr>
        </p:nvSpPr>
        <p:spPr>
          <a:xfrm>
            <a:off x="4049454" y="1557338"/>
            <a:ext cx="3459600" cy="1612583"/>
          </a:xfrm>
        </p:spPr>
        <p:txBody>
          <a:bodyPr/>
          <a:lstStyle/>
          <a:p>
            <a:endParaRPr lang="en-GB" dirty="0"/>
          </a:p>
        </p:txBody>
      </p:sp>
      <p:sp>
        <p:nvSpPr>
          <p:cNvPr id="12" name="Picture Placeholder 8"/>
          <p:cNvSpPr>
            <a:spLocks noGrp="1"/>
          </p:cNvSpPr>
          <p:nvPr>
            <p:ph type="pic" sz="quarter" idx="17"/>
          </p:nvPr>
        </p:nvSpPr>
        <p:spPr>
          <a:xfrm>
            <a:off x="7690919" y="1557338"/>
            <a:ext cx="3459600" cy="1612583"/>
          </a:xfrm>
        </p:spPr>
        <p:txBody>
          <a:bodyPr/>
          <a:lstStyle/>
          <a:p>
            <a:endParaRPr lang="en-GB" dirty="0"/>
          </a:p>
        </p:txBody>
      </p:sp>
      <p:sp>
        <p:nvSpPr>
          <p:cNvPr id="15" name="Content Placeholder 2"/>
          <p:cNvSpPr>
            <a:spLocks noGrp="1"/>
          </p:cNvSpPr>
          <p:nvPr>
            <p:ph idx="13"/>
          </p:nvPr>
        </p:nvSpPr>
        <p:spPr>
          <a:xfrm>
            <a:off x="407989" y="3352800"/>
            <a:ext cx="34596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p:cNvSpPr>
            <a:spLocks noGrp="1"/>
          </p:cNvSpPr>
          <p:nvPr>
            <p:ph idx="18"/>
          </p:nvPr>
        </p:nvSpPr>
        <p:spPr>
          <a:xfrm>
            <a:off x="4049454" y="3352800"/>
            <a:ext cx="34596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Content Placeholder 2"/>
          <p:cNvSpPr>
            <a:spLocks noGrp="1"/>
          </p:cNvSpPr>
          <p:nvPr>
            <p:ph idx="19"/>
          </p:nvPr>
        </p:nvSpPr>
        <p:spPr>
          <a:xfrm>
            <a:off x="7690920" y="3352800"/>
            <a:ext cx="34596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8967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lumn Content - Text and Image Full Widt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Footer Placeholder 5"/>
          <p:cNvSpPr>
            <a:spLocks noGrp="1"/>
          </p:cNvSpPr>
          <p:nvPr>
            <p:ph type="ftr" sz="quarter" idx="11"/>
          </p:nvPr>
        </p:nvSpPr>
        <p:spPr/>
        <p:txBody>
          <a:bodyPr/>
          <a:lstStyle/>
          <a:p>
            <a:r>
              <a:rPr lang="en-GB" dirty="0"/>
              <a:t>Introduction to Immersion Ultrasonics </a:t>
            </a:r>
          </a:p>
        </p:txBody>
      </p:sp>
      <p:sp>
        <p:nvSpPr>
          <p:cNvPr id="7" name="Slide Number Placeholder 6"/>
          <p:cNvSpPr>
            <a:spLocks noGrp="1"/>
          </p:cNvSpPr>
          <p:nvPr>
            <p:ph type="sldNum" sz="quarter" idx="12"/>
          </p:nvPr>
        </p:nvSpPr>
        <p:spPr/>
        <p:txBody>
          <a:bodyPr/>
          <a:lstStyle/>
          <a:p>
            <a:fld id="{176D288C-CDAA-43CA-9DE4-6641BC7AE8BF}" type="slidenum">
              <a:rPr lang="en-GB" smtClean="0"/>
              <a:t>‹#›</a:t>
            </a:fld>
            <a:endParaRPr lang="en-GB" dirty="0"/>
          </a:p>
        </p:txBody>
      </p:sp>
      <p:sp>
        <p:nvSpPr>
          <p:cNvPr id="9" name="Picture Placeholder 8"/>
          <p:cNvSpPr>
            <a:spLocks noGrp="1"/>
          </p:cNvSpPr>
          <p:nvPr>
            <p:ph type="pic" sz="quarter" idx="14"/>
          </p:nvPr>
        </p:nvSpPr>
        <p:spPr>
          <a:xfrm>
            <a:off x="407990" y="1557338"/>
            <a:ext cx="2548800" cy="1612583"/>
          </a:xfrm>
        </p:spPr>
        <p:txBody>
          <a:bodyPr/>
          <a:lstStyle/>
          <a:p>
            <a:endParaRPr lang="en-GB" dirty="0"/>
          </a:p>
        </p:txBody>
      </p:sp>
      <p:sp>
        <p:nvSpPr>
          <p:cNvPr id="10" name="Picture Placeholder 8"/>
          <p:cNvSpPr>
            <a:spLocks noGrp="1"/>
          </p:cNvSpPr>
          <p:nvPr>
            <p:ph type="pic" sz="quarter" idx="15"/>
          </p:nvPr>
        </p:nvSpPr>
        <p:spPr>
          <a:xfrm>
            <a:off x="3139153" y="1557338"/>
            <a:ext cx="2548800" cy="1612583"/>
          </a:xfrm>
        </p:spPr>
        <p:txBody>
          <a:bodyPr/>
          <a:lstStyle/>
          <a:p>
            <a:endParaRPr lang="en-GB" dirty="0"/>
          </a:p>
        </p:txBody>
      </p:sp>
      <p:sp>
        <p:nvSpPr>
          <p:cNvPr id="12" name="Picture Placeholder 8"/>
          <p:cNvSpPr>
            <a:spLocks noGrp="1"/>
          </p:cNvSpPr>
          <p:nvPr>
            <p:ph type="pic" sz="quarter" idx="17"/>
          </p:nvPr>
        </p:nvSpPr>
        <p:spPr>
          <a:xfrm>
            <a:off x="5870316" y="1557338"/>
            <a:ext cx="2548800" cy="1612583"/>
          </a:xfrm>
        </p:spPr>
        <p:txBody>
          <a:bodyPr/>
          <a:lstStyle/>
          <a:p>
            <a:endParaRPr lang="en-GB" dirty="0"/>
          </a:p>
        </p:txBody>
      </p:sp>
      <p:sp>
        <p:nvSpPr>
          <p:cNvPr id="14" name="Picture Placeholder 8"/>
          <p:cNvSpPr>
            <a:spLocks noGrp="1"/>
          </p:cNvSpPr>
          <p:nvPr>
            <p:ph type="pic" sz="quarter" idx="19"/>
          </p:nvPr>
        </p:nvSpPr>
        <p:spPr>
          <a:xfrm>
            <a:off x="8601480" y="1557338"/>
            <a:ext cx="2548800" cy="1612583"/>
          </a:xfrm>
        </p:spPr>
        <p:txBody>
          <a:bodyPr/>
          <a:lstStyle/>
          <a:p>
            <a:endParaRPr lang="en-GB" dirty="0"/>
          </a:p>
        </p:txBody>
      </p:sp>
      <p:sp>
        <p:nvSpPr>
          <p:cNvPr id="19" name="Content Placeholder 2"/>
          <p:cNvSpPr>
            <a:spLocks noGrp="1"/>
          </p:cNvSpPr>
          <p:nvPr>
            <p:ph idx="13"/>
          </p:nvPr>
        </p:nvSpPr>
        <p:spPr>
          <a:xfrm>
            <a:off x="407989" y="3352800"/>
            <a:ext cx="25488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p:cNvSpPr>
            <a:spLocks noGrp="1"/>
          </p:cNvSpPr>
          <p:nvPr>
            <p:ph idx="20"/>
          </p:nvPr>
        </p:nvSpPr>
        <p:spPr>
          <a:xfrm>
            <a:off x="3139153" y="3352800"/>
            <a:ext cx="25488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p:cNvSpPr>
            <a:spLocks noGrp="1"/>
          </p:cNvSpPr>
          <p:nvPr>
            <p:ph idx="21"/>
          </p:nvPr>
        </p:nvSpPr>
        <p:spPr>
          <a:xfrm>
            <a:off x="5870317" y="3352800"/>
            <a:ext cx="25488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22"/>
          </p:nvPr>
        </p:nvSpPr>
        <p:spPr>
          <a:xfrm>
            <a:off x="8601480" y="3352800"/>
            <a:ext cx="2548800" cy="2597149"/>
          </a:xfrm>
        </p:spPr>
        <p:txBody>
          <a:bodyPr/>
          <a:lstStyle>
            <a:lvl1pPr>
              <a:defRPr>
                <a:latin typeface="+mj-lt"/>
              </a:defRPr>
            </a:lvl1pPr>
            <a:lvl2pPr>
              <a:defRPr>
                <a:latin typeface="+mj-lt"/>
              </a:defRPr>
            </a:lvl2pPr>
            <a:lvl3pPr>
              <a:defRPr>
                <a:latin typeface="+mj-lt"/>
              </a:defRPr>
            </a:lvl3pPr>
            <a:lvl4pPr>
              <a:defRPr>
                <a:latin typeface="+mj-lt"/>
              </a:defRPr>
            </a:lvl4pPr>
            <a:lvl5pPr>
              <a:spcBef>
                <a:spcPts val="10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321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lstStyle/>
          <a:p>
            <a:r>
              <a:rPr lang="en-GB" dirty="0"/>
              <a:t>Introduction to Immersion Ultrasonics </a:t>
            </a:r>
          </a:p>
        </p:txBody>
      </p:sp>
      <p:sp>
        <p:nvSpPr>
          <p:cNvPr id="5" name="Slide Number Placeholder 4"/>
          <p:cNvSpPr>
            <a:spLocks noGrp="1"/>
          </p:cNvSpPr>
          <p:nvPr>
            <p:ph type="sldNum" sz="quarter" idx="12"/>
          </p:nvPr>
        </p:nvSpPr>
        <p:spPr/>
        <p:txBody>
          <a:bodyPr/>
          <a:lstStyle/>
          <a:p>
            <a:fld id="{176D288C-CDAA-43CA-9DE4-6641BC7AE8BF}" type="slidenum">
              <a:rPr lang="en-GB" smtClean="0"/>
              <a:t>‹#›</a:t>
            </a:fld>
            <a:endParaRPr lang="en-GB" dirty="0"/>
          </a:p>
        </p:txBody>
      </p:sp>
    </p:spTree>
    <p:extLst>
      <p:ext uri="{BB962C8B-B14F-4D97-AF65-F5344CB8AC3E}">
        <p14:creationId xmlns:p14="http://schemas.microsoft.com/office/powerpoint/2010/main" val="135156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 Grey">
    <p:spTree>
      <p:nvGrpSpPr>
        <p:cNvPr id="1" name=""/>
        <p:cNvGrpSpPr/>
        <p:nvPr/>
      </p:nvGrpSpPr>
      <p:grpSpPr>
        <a:xfrm>
          <a:off x="0" y="0"/>
          <a:ext cx="0" cy="0"/>
          <a:chOff x="0" y="0"/>
          <a:chExt cx="0" cy="0"/>
        </a:xfrm>
      </p:grpSpPr>
      <p:sp>
        <p:nvSpPr>
          <p:cNvPr id="7" name="Rectangle 6"/>
          <p:cNvSpPr/>
          <p:nvPr userDrawn="1"/>
        </p:nvSpPr>
        <p:spPr>
          <a:xfrm>
            <a:off x="2"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a:t>Introduction to Immersion Ultrasonics </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176D288C-CDAA-43CA-9DE4-6641BC7AE8BF}" type="slidenum">
              <a:rPr lang="en-GB" smtClean="0"/>
              <a:pPr/>
              <a:t>‹#›</a:t>
            </a:fld>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234" y="298419"/>
            <a:ext cx="631780" cy="630000"/>
          </a:xfrm>
          <a:prstGeom prst="rect">
            <a:avLst/>
          </a:prstGeom>
        </p:spPr>
      </p:pic>
    </p:spTree>
    <p:extLst>
      <p:ext uri="{BB962C8B-B14F-4D97-AF65-F5344CB8AC3E}">
        <p14:creationId xmlns:p14="http://schemas.microsoft.com/office/powerpoint/2010/main" val="43780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 Cerello">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2" y="0"/>
            <a:ext cx="12191999" cy="6858000"/>
          </a:xfrm>
          <a:prstGeom prst="rect">
            <a:avLst/>
          </a:pr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2" name="Title 1"/>
          <p:cNvSpPr>
            <a:spLocks noGrp="1"/>
          </p:cNvSpPr>
          <p:nvPr>
            <p:ph type="title"/>
          </p:nvPr>
        </p:nvSpPr>
        <p:spPr>
          <a:xfrm>
            <a:off x="410370" y="444381"/>
            <a:ext cx="10742400" cy="726851"/>
          </a:xfrm>
        </p:spPr>
        <p:txBody>
          <a:bodyPr/>
          <a:lstStyle>
            <a:lvl1pPr>
              <a:defRPr>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GB" dirty="0"/>
              <a:t>Introduction to Immersion Ultrasonics </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176D288C-CDAA-43CA-9DE4-6641BC7AE8BF}" type="slidenum">
              <a:rPr lang="en-GB" smtClean="0"/>
              <a:pPr/>
              <a:t>‹#›</a:t>
            </a:fld>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234" y="298419"/>
            <a:ext cx="631780" cy="630000"/>
          </a:xfrm>
          <a:prstGeom prst="rect">
            <a:avLst/>
          </a:prstGeom>
        </p:spPr>
      </p:pic>
    </p:spTree>
    <p:extLst>
      <p:ext uri="{BB962C8B-B14F-4D97-AF65-F5344CB8AC3E}">
        <p14:creationId xmlns:p14="http://schemas.microsoft.com/office/powerpoint/2010/main" val="188949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ey Statement Slide - Grey">
    <p:bg>
      <p:bgPr>
        <a:solidFill>
          <a:schemeClr val="tx2"/>
        </a:solidFill>
        <a:effectLst/>
      </p:bgPr>
    </p:bg>
    <p:spTree>
      <p:nvGrpSpPr>
        <p:cNvPr id="1" name=""/>
        <p:cNvGrpSpPr/>
        <p:nvPr/>
      </p:nvGrpSpPr>
      <p:grpSpPr>
        <a:xfrm>
          <a:off x="0" y="0"/>
          <a:ext cx="0" cy="0"/>
          <a:chOff x="0" y="0"/>
          <a:chExt cx="0" cy="0"/>
        </a:xfrm>
      </p:grpSpPr>
      <p:grpSp>
        <p:nvGrpSpPr>
          <p:cNvPr id="2" name="Group 1"/>
          <p:cNvGrpSpPr/>
          <p:nvPr userDrawn="1"/>
        </p:nvGrpSpPr>
        <p:grpSpPr>
          <a:xfrm flipV="1">
            <a:off x="8638392" y="2727063"/>
            <a:ext cx="3553608" cy="4130937"/>
            <a:chOff x="8638391" y="0"/>
            <a:chExt cx="3553608" cy="4130937"/>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3838" r="27325"/>
            <a:stretch/>
          </p:blipFill>
          <p:spPr>
            <a:xfrm>
              <a:off x="9875924" y="0"/>
              <a:ext cx="2316075" cy="2108500"/>
            </a:xfrm>
            <a:prstGeom prst="rect">
              <a:avLst/>
            </a:prstGeom>
          </p:spPr>
        </p:pic>
        <p:sp>
          <p:nvSpPr>
            <p:cNvPr id="8" name="Oval 7"/>
            <p:cNvSpPr/>
            <p:nvPr userDrawn="1"/>
          </p:nvSpPr>
          <p:spPr>
            <a:xfrm>
              <a:off x="8638391" y="1054250"/>
              <a:ext cx="3076687" cy="307668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grpSp>
      <p:sp>
        <p:nvSpPr>
          <p:cNvPr id="4" name="Text Placeholder 3"/>
          <p:cNvSpPr>
            <a:spLocks noGrp="1"/>
          </p:cNvSpPr>
          <p:nvPr>
            <p:ph type="body" sz="quarter" idx="10" hasCustomPrompt="1"/>
          </p:nvPr>
        </p:nvSpPr>
        <p:spPr>
          <a:xfrm>
            <a:off x="409573" y="1071561"/>
            <a:ext cx="7359651" cy="4392612"/>
          </a:xfrm>
        </p:spPr>
        <p:txBody>
          <a:bodyPr anchor="ctr">
            <a:normAutofit/>
          </a:bodyPr>
          <a:lstStyle>
            <a:lvl1pPr>
              <a:lnSpc>
                <a:spcPct val="75000"/>
              </a:lnSpc>
              <a:defRPr sz="4800" b="0">
                <a:solidFill>
                  <a:schemeClr val="accent1"/>
                </a:solidFill>
              </a:defRPr>
            </a:lvl1pPr>
            <a:lvl2pPr marL="0" indent="0">
              <a:lnSpc>
                <a:spcPct val="75000"/>
              </a:lnSpc>
              <a:spcBef>
                <a:spcPts val="0"/>
              </a:spcBef>
              <a:buNone/>
              <a:defRPr lang="en-US" sz="4800" b="0" kern="1200" dirty="0" smtClean="0">
                <a:solidFill>
                  <a:schemeClr val="bg1"/>
                </a:solidFill>
                <a:latin typeface="+mn-lt"/>
                <a:ea typeface="+mn-ea"/>
                <a:cs typeface="+mn-cs"/>
              </a:defRPr>
            </a:lvl2pPr>
          </a:lstStyle>
          <a:p>
            <a:pPr lvl="0"/>
            <a:r>
              <a:rPr lang="en-US" dirty="0"/>
              <a:t>Click to edit Master </a:t>
            </a:r>
            <a:br>
              <a:rPr lang="en-US" dirty="0"/>
            </a:br>
            <a:r>
              <a:rPr lang="en-US" dirty="0"/>
              <a:t>text styles</a:t>
            </a:r>
          </a:p>
          <a:p>
            <a:pPr lvl="1"/>
            <a:r>
              <a:rPr lang="en-US" dirty="0"/>
              <a:t>Second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Introduction to Immersion Ultrasonics </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76D288C-CDAA-43CA-9DE4-6641BC7AE8BF}" type="slidenum">
              <a:rPr lang="en-GB" smtClean="0"/>
              <a:pPr/>
              <a:t>‹#›</a:t>
            </a:fld>
            <a:endParaRPr lang="en-GB"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234" y="298419"/>
            <a:ext cx="631780" cy="630000"/>
          </a:xfrm>
          <a:prstGeom prst="rect">
            <a:avLst/>
          </a:prstGeom>
        </p:spPr>
      </p:pic>
    </p:spTree>
    <p:extLst>
      <p:ext uri="{BB962C8B-B14F-4D97-AF65-F5344CB8AC3E}">
        <p14:creationId xmlns:p14="http://schemas.microsoft.com/office/powerpoint/2010/main" val="274207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ey Statement Slide - Whit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9573" y="1071561"/>
            <a:ext cx="7359651" cy="4392612"/>
          </a:xfrm>
        </p:spPr>
        <p:txBody>
          <a:bodyPr anchor="ctr">
            <a:normAutofit/>
          </a:bodyPr>
          <a:lstStyle>
            <a:lvl1pPr>
              <a:lnSpc>
                <a:spcPct val="75000"/>
              </a:lnSpc>
              <a:defRPr sz="4800" b="0"/>
            </a:lvl1pPr>
            <a:lvl2pPr marL="0" indent="0">
              <a:lnSpc>
                <a:spcPct val="75000"/>
              </a:lnSpc>
              <a:spcBef>
                <a:spcPts val="0"/>
              </a:spcBef>
              <a:buNone/>
              <a:defRPr lang="en-US" sz="4800" b="0" kern="1200" dirty="0" smtClean="0">
                <a:solidFill>
                  <a:schemeClr val="tx1"/>
                </a:solidFill>
                <a:latin typeface="+mn-lt"/>
                <a:ea typeface="+mn-ea"/>
                <a:cs typeface="+mn-cs"/>
              </a:defRPr>
            </a:lvl2pPr>
          </a:lstStyle>
          <a:p>
            <a:pPr lvl="0"/>
            <a:r>
              <a:rPr lang="en-US" dirty="0"/>
              <a:t>Click to edit Master </a:t>
            </a:r>
            <a:br>
              <a:rPr lang="en-US" dirty="0"/>
            </a:br>
            <a:r>
              <a:rPr lang="en-US" dirty="0"/>
              <a:t>text styles</a:t>
            </a:r>
          </a:p>
          <a:p>
            <a:pPr lvl="1"/>
            <a:r>
              <a:rPr lang="en-US" dirty="0"/>
              <a:t>Second level</a:t>
            </a:r>
          </a:p>
        </p:txBody>
      </p:sp>
      <p:grpSp>
        <p:nvGrpSpPr>
          <p:cNvPr id="5" name="Group 4"/>
          <p:cNvGrpSpPr/>
          <p:nvPr userDrawn="1"/>
        </p:nvGrpSpPr>
        <p:grpSpPr>
          <a:xfrm flipV="1">
            <a:off x="6890383" y="3127787"/>
            <a:ext cx="5301617" cy="3730213"/>
            <a:chOff x="6890384" y="0"/>
            <a:chExt cx="5301617" cy="3730213"/>
          </a:xfrm>
        </p:grpSpPr>
        <p:sp>
          <p:nvSpPr>
            <p:cNvPr id="6" name="Freeform 5"/>
            <p:cNvSpPr/>
            <p:nvPr userDrawn="1"/>
          </p:nvSpPr>
          <p:spPr>
            <a:xfrm>
              <a:off x="8595360" y="0"/>
              <a:ext cx="3596641" cy="3730213"/>
            </a:xfrm>
            <a:custGeom>
              <a:avLst/>
              <a:gdLst>
                <a:gd name="connsiteX0" fmla="*/ 690220 w 3596641"/>
                <a:gd name="connsiteY0" fmla="*/ 0 h 3730213"/>
                <a:gd name="connsiteX1" fmla="*/ 3596641 w 3596641"/>
                <a:gd name="connsiteY1" fmla="*/ 0 h 3730213"/>
                <a:gd name="connsiteX2" fmla="*/ 3596641 w 3596641"/>
                <a:gd name="connsiteY2" fmla="*/ 3171742 h 3730213"/>
                <a:gd name="connsiteX3" fmla="*/ 3523218 w 3596641"/>
                <a:gd name="connsiteY3" fmla="*/ 3238474 h 3730213"/>
                <a:gd name="connsiteX4" fmla="*/ 2153434 w 3596641"/>
                <a:gd name="connsiteY4" fmla="*/ 3730213 h 3730213"/>
                <a:gd name="connsiteX5" fmla="*/ 0 w 3596641"/>
                <a:gd name="connsiteY5" fmla="*/ 1576779 h 3730213"/>
                <a:gd name="connsiteX6" fmla="*/ 630726 w 3596641"/>
                <a:gd name="connsiteY6" fmla="*/ 54071 h 373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6641" h="3730213">
                  <a:moveTo>
                    <a:pt x="690220" y="0"/>
                  </a:moveTo>
                  <a:lnTo>
                    <a:pt x="3596641" y="0"/>
                  </a:lnTo>
                  <a:lnTo>
                    <a:pt x="3596641" y="3171742"/>
                  </a:lnTo>
                  <a:lnTo>
                    <a:pt x="3523218" y="3238474"/>
                  </a:lnTo>
                  <a:cubicBezTo>
                    <a:pt x="3150978" y="3545674"/>
                    <a:pt x="2673757" y="3730213"/>
                    <a:pt x="2153434" y="3730213"/>
                  </a:cubicBezTo>
                  <a:cubicBezTo>
                    <a:pt x="964125" y="3730213"/>
                    <a:pt x="0" y="2766088"/>
                    <a:pt x="0" y="1576779"/>
                  </a:cubicBezTo>
                  <a:cubicBezTo>
                    <a:pt x="0" y="982125"/>
                    <a:pt x="241031" y="443766"/>
                    <a:pt x="630726" y="540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2419"/>
            <a:stretch/>
          </p:blipFill>
          <p:spPr>
            <a:xfrm>
              <a:off x="6890384" y="0"/>
              <a:ext cx="3307866" cy="1573916"/>
            </a:xfrm>
            <a:prstGeom prst="rect">
              <a:avLst/>
            </a:prstGeom>
          </p:spPr>
        </p:pic>
      </p:grpSp>
      <p:sp>
        <p:nvSpPr>
          <p:cNvPr id="2" name="Footer Placeholder 1"/>
          <p:cNvSpPr>
            <a:spLocks noGrp="1"/>
          </p:cNvSpPr>
          <p:nvPr>
            <p:ph type="ftr" sz="quarter" idx="11"/>
          </p:nvPr>
        </p:nvSpPr>
        <p:spPr/>
        <p:txBody>
          <a:bodyPr/>
          <a:lstStyle/>
          <a:p>
            <a:r>
              <a:rPr lang="en-GB" dirty="0"/>
              <a:t>Introduction to Immersion Ultrasonics </a:t>
            </a:r>
          </a:p>
        </p:txBody>
      </p:sp>
      <p:sp>
        <p:nvSpPr>
          <p:cNvPr id="3" name="Slide Number Placeholder 2"/>
          <p:cNvSpPr>
            <a:spLocks noGrp="1"/>
          </p:cNvSpPr>
          <p:nvPr>
            <p:ph type="sldNum" sz="quarter" idx="12"/>
          </p:nvPr>
        </p:nvSpPr>
        <p:spPr/>
        <p:txBody>
          <a:bodyPr/>
          <a:lstStyle/>
          <a:p>
            <a:fld id="{176D288C-CDAA-43CA-9DE4-6641BC7AE8BF}" type="slidenum">
              <a:rPr lang="en-GB" smtClean="0"/>
              <a:pPr/>
              <a:t>‹#›</a:t>
            </a:fld>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4014" y="298419"/>
            <a:ext cx="630000" cy="630000"/>
          </a:xfrm>
          <a:prstGeom prst="rect">
            <a:avLst/>
          </a:prstGeom>
        </p:spPr>
      </p:pic>
    </p:spTree>
    <p:extLst>
      <p:ext uri="{BB962C8B-B14F-4D97-AF65-F5344CB8AC3E}">
        <p14:creationId xmlns:p14="http://schemas.microsoft.com/office/powerpoint/2010/main" val="111822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ey Statement Placeholder">
    <p:spTree>
      <p:nvGrpSpPr>
        <p:cNvPr id="1" name=""/>
        <p:cNvGrpSpPr/>
        <p:nvPr/>
      </p:nvGrpSpPr>
      <p:grpSpPr>
        <a:xfrm>
          <a:off x="0" y="0"/>
          <a:ext cx="0" cy="0"/>
          <a:chOff x="0" y="0"/>
          <a:chExt cx="0" cy="0"/>
        </a:xfrm>
      </p:grpSpPr>
      <p:sp>
        <p:nvSpPr>
          <p:cNvPr id="24" name="Picture Placeholder 23"/>
          <p:cNvSpPr>
            <a:spLocks noGrp="1"/>
          </p:cNvSpPr>
          <p:nvPr>
            <p:ph type="pic" sz="quarter" idx="15"/>
          </p:nvPr>
        </p:nvSpPr>
        <p:spPr>
          <a:xfrm>
            <a:off x="5129230" y="0"/>
            <a:ext cx="7062770" cy="6858000"/>
          </a:xfrm>
          <a:custGeom>
            <a:avLst/>
            <a:gdLst>
              <a:gd name="connsiteX0" fmla="*/ 0 w 7062770"/>
              <a:gd name="connsiteY0" fmla="*/ 0 h 6858000"/>
              <a:gd name="connsiteX1" fmla="*/ 7062770 w 7062770"/>
              <a:gd name="connsiteY1" fmla="*/ 0 h 6858000"/>
              <a:gd name="connsiteX2" fmla="*/ 7062770 w 7062770"/>
              <a:gd name="connsiteY2" fmla="*/ 6858000 h 6858000"/>
              <a:gd name="connsiteX3" fmla="*/ 1685476 w 7062770"/>
              <a:gd name="connsiteY3" fmla="*/ 6858000 h 6858000"/>
              <a:gd name="connsiteX4" fmla="*/ 1642180 w 7062770"/>
              <a:gd name="connsiteY4" fmla="*/ 6778233 h 6858000"/>
              <a:gd name="connsiteX5" fmla="*/ 742651 w 7062770"/>
              <a:gd name="connsiteY5" fmla="*/ 6299957 h 6858000"/>
              <a:gd name="connsiteX6" fmla="*/ 471544 w 7062770"/>
              <a:gd name="connsiteY6" fmla="*/ 6334110 h 6858000"/>
              <a:gd name="connsiteX7" fmla="*/ 365837 w 7062770"/>
              <a:gd name="connsiteY7" fmla="*/ 6368404 h 6858000"/>
              <a:gd name="connsiteX8" fmla="*/ 414067 w 7062770"/>
              <a:gd name="connsiteY8" fmla="*/ 6260846 h 6858000"/>
              <a:gd name="connsiteX9" fmla="*/ 953519 w 7062770"/>
              <a:gd name="connsiteY9" fmla="*/ 3546038 h 6858000"/>
              <a:gd name="connsiteX10" fmla="*/ 99403 w 7062770"/>
              <a:gd name="connsiteY10" fmla="*/ 1728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62770" h="6858000">
                <a:moveTo>
                  <a:pt x="0" y="0"/>
                </a:moveTo>
                <a:lnTo>
                  <a:pt x="7062770" y="0"/>
                </a:lnTo>
                <a:lnTo>
                  <a:pt x="7062770" y="6858000"/>
                </a:lnTo>
                <a:lnTo>
                  <a:pt x="1685476" y="6858000"/>
                </a:lnTo>
                <a:lnTo>
                  <a:pt x="1642180" y="6778233"/>
                </a:lnTo>
                <a:cubicBezTo>
                  <a:pt x="1447235" y="6489676"/>
                  <a:pt x="1117099" y="6299957"/>
                  <a:pt x="742651" y="6299957"/>
                </a:cubicBezTo>
                <a:cubicBezTo>
                  <a:pt x="649039" y="6299957"/>
                  <a:pt x="558197" y="6311815"/>
                  <a:pt x="471544" y="6334110"/>
                </a:cubicBezTo>
                <a:lnTo>
                  <a:pt x="365837" y="6368404"/>
                </a:lnTo>
                <a:lnTo>
                  <a:pt x="414067" y="6260846"/>
                </a:lnTo>
                <a:cubicBezTo>
                  <a:pt x="761637" y="5424854"/>
                  <a:pt x="953519" y="4507855"/>
                  <a:pt x="953519" y="3546038"/>
                </a:cubicBezTo>
                <a:cubicBezTo>
                  <a:pt x="953519" y="2324684"/>
                  <a:pt x="644111" y="1175597"/>
                  <a:pt x="99403" y="172881"/>
                </a:cubicBezTo>
                <a:close/>
              </a:path>
            </a:pathLst>
          </a:custGeom>
          <a:solidFill>
            <a:schemeClr val="bg1">
              <a:lumMod val="85000"/>
            </a:schemeClr>
          </a:solidFill>
        </p:spPr>
        <p:txBody>
          <a:bodyPr vert="horz" wrap="square" lIns="2520000" tIns="0" rIns="0" bIns="0" rtlCol="0" anchor="ctr">
            <a:noAutofit/>
          </a:bodyPr>
          <a:lstStyle>
            <a:lvl1pPr>
              <a:defRPr lang="en-GB"/>
            </a:lvl1pPr>
          </a:lstStyle>
          <a:p>
            <a:pPr lvl="0" algn="ctr"/>
            <a:endParaRPr lang="en-GB" dirty="0"/>
          </a:p>
        </p:txBody>
      </p:sp>
      <p:sp>
        <p:nvSpPr>
          <p:cNvPr id="25" name="Freeform 24"/>
          <p:cNvSpPr/>
          <p:nvPr userDrawn="1"/>
        </p:nvSpPr>
        <p:spPr>
          <a:xfrm>
            <a:off x="0" y="-2"/>
            <a:ext cx="6092273" cy="6858002"/>
          </a:xfrm>
          <a:custGeom>
            <a:avLst/>
            <a:gdLst>
              <a:gd name="connsiteX0" fmla="*/ 0 w 6082748"/>
              <a:gd name="connsiteY0" fmla="*/ 0 h 6858000"/>
              <a:gd name="connsiteX1" fmla="*/ 5129228 w 6082748"/>
              <a:gd name="connsiteY1" fmla="*/ 0 h 6858000"/>
              <a:gd name="connsiteX2" fmla="*/ 5228633 w 6082748"/>
              <a:gd name="connsiteY2" fmla="*/ 172882 h 6858000"/>
              <a:gd name="connsiteX3" fmla="*/ 6082748 w 6082748"/>
              <a:gd name="connsiteY3" fmla="*/ 3546039 h 6858000"/>
              <a:gd name="connsiteX4" fmla="*/ 5384912 w 6082748"/>
              <a:gd name="connsiteY4" fmla="*/ 6614064 h 6858000"/>
              <a:gd name="connsiteX5" fmla="*/ 5259976 w 6082748"/>
              <a:gd name="connsiteY5" fmla="*/ 6858000 h 6858000"/>
              <a:gd name="connsiteX6" fmla="*/ 0 w 60827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8" h="6858000">
                <a:moveTo>
                  <a:pt x="0" y="0"/>
                </a:moveTo>
                <a:lnTo>
                  <a:pt x="5129228" y="0"/>
                </a:lnTo>
                <a:lnTo>
                  <a:pt x="5228633" y="172882"/>
                </a:lnTo>
                <a:cubicBezTo>
                  <a:pt x="5773341" y="1175598"/>
                  <a:pt x="6082748" y="2324685"/>
                  <a:pt x="6082748" y="3546039"/>
                </a:cubicBezTo>
                <a:cubicBezTo>
                  <a:pt x="6082748" y="4645258"/>
                  <a:pt x="5832128" y="5685940"/>
                  <a:pt x="5384912" y="6614064"/>
                </a:cubicBezTo>
                <a:lnTo>
                  <a:pt x="5259976" y="6858000"/>
                </a:lnTo>
                <a:lnTo>
                  <a:pt x="0" y="6858000"/>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grpSp>
        <p:nvGrpSpPr>
          <p:cNvPr id="2" name="Group 1"/>
          <p:cNvGrpSpPr/>
          <p:nvPr userDrawn="1"/>
        </p:nvGrpSpPr>
        <p:grpSpPr>
          <a:xfrm>
            <a:off x="2016022" y="5235201"/>
            <a:ext cx="4808208" cy="1622799"/>
            <a:chOff x="2016022" y="5235201"/>
            <a:chExt cx="4808208" cy="1622799"/>
          </a:xfrm>
        </p:grpSpPr>
        <p:sp>
          <p:nvSpPr>
            <p:cNvPr id="27" name="Freeform 26"/>
            <p:cNvSpPr/>
            <p:nvPr userDrawn="1"/>
          </p:nvSpPr>
          <p:spPr>
            <a:xfrm flipH="1" flipV="1">
              <a:off x="4938579" y="6294040"/>
              <a:ext cx="1885651" cy="563959"/>
            </a:xfrm>
            <a:custGeom>
              <a:avLst/>
              <a:gdLst>
                <a:gd name="connsiteX0" fmla="*/ 0 w 1516809"/>
                <a:gd name="connsiteY0" fmla="*/ 0 h 448887"/>
                <a:gd name="connsiteX1" fmla="*/ 1516809 w 1516809"/>
                <a:gd name="connsiteY1" fmla="*/ 0 h 448887"/>
                <a:gd name="connsiteX2" fmla="*/ 1481982 w 1516809"/>
                <a:gd name="connsiteY2" fmla="*/ 64164 h 448887"/>
                <a:gd name="connsiteX3" fmla="*/ 758404 w 1516809"/>
                <a:gd name="connsiteY3" fmla="*/ 448887 h 448887"/>
                <a:gd name="connsiteX4" fmla="*/ 34827 w 1516809"/>
                <a:gd name="connsiteY4" fmla="*/ 64164 h 44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09" h="448887">
                  <a:moveTo>
                    <a:pt x="0" y="0"/>
                  </a:moveTo>
                  <a:lnTo>
                    <a:pt x="1516809" y="0"/>
                  </a:lnTo>
                  <a:lnTo>
                    <a:pt x="1481982" y="64164"/>
                  </a:lnTo>
                  <a:cubicBezTo>
                    <a:pt x="1325168" y="296278"/>
                    <a:pt x="1059608" y="448887"/>
                    <a:pt x="758404" y="448887"/>
                  </a:cubicBezTo>
                  <a:cubicBezTo>
                    <a:pt x="457200" y="448887"/>
                    <a:pt x="191640" y="296278"/>
                    <a:pt x="34827" y="641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54626" b="1"/>
            <a:stretch/>
          </p:blipFill>
          <p:spPr>
            <a:xfrm flipV="1">
              <a:off x="2016022" y="5235201"/>
              <a:ext cx="3576567" cy="1622799"/>
            </a:xfrm>
            <a:prstGeom prst="rect">
              <a:avLst/>
            </a:prstGeom>
          </p:spPr>
        </p:pic>
      </p:grpSp>
      <p:sp>
        <p:nvSpPr>
          <p:cNvPr id="10" name="Text Placeholder 3"/>
          <p:cNvSpPr>
            <a:spLocks noGrp="1"/>
          </p:cNvSpPr>
          <p:nvPr>
            <p:ph type="body" sz="quarter" idx="10" hasCustomPrompt="1"/>
          </p:nvPr>
        </p:nvSpPr>
        <p:spPr>
          <a:xfrm>
            <a:off x="409573" y="1232694"/>
            <a:ext cx="4962527" cy="4392612"/>
          </a:xfrm>
        </p:spPr>
        <p:txBody>
          <a:bodyPr anchor="ctr">
            <a:normAutofit/>
          </a:bodyPr>
          <a:lstStyle>
            <a:lvl1pPr>
              <a:lnSpc>
                <a:spcPct val="75000"/>
              </a:lnSpc>
              <a:defRPr sz="3500" b="1" cap="all" baseline="0">
                <a:solidFill>
                  <a:schemeClr val="tx1"/>
                </a:solidFill>
              </a:defRPr>
            </a:lvl1pPr>
            <a:lvl2pPr marL="0" indent="0">
              <a:lnSpc>
                <a:spcPct val="75000"/>
              </a:lnSpc>
              <a:spcBef>
                <a:spcPts val="1000"/>
              </a:spcBef>
              <a:buNone/>
              <a:defRPr lang="en-US" sz="2400" b="1" kern="1200" dirty="0" smtClean="0">
                <a:solidFill>
                  <a:schemeClr val="bg1"/>
                </a:solidFill>
                <a:latin typeface="+mn-lt"/>
                <a:ea typeface="+mn-ea"/>
                <a:cs typeface="+mn-cs"/>
              </a:defRPr>
            </a:lvl2pPr>
          </a:lstStyle>
          <a:p>
            <a:pPr lvl="0"/>
            <a:r>
              <a:rPr lang="en-US" dirty="0"/>
              <a:t>Click to edit Master </a:t>
            </a:r>
            <a:br>
              <a:rPr lang="en-US" dirty="0"/>
            </a:br>
            <a:r>
              <a:rPr lang="en-US" dirty="0"/>
              <a:t>text styles</a:t>
            </a:r>
          </a:p>
          <a:p>
            <a:pPr lvl="1"/>
            <a:r>
              <a:rPr lang="en-US" dirty="0"/>
              <a:t>Second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sp>
        <p:nvSpPr>
          <p:cNvPr id="3" name="Footer Placeholder 2"/>
          <p:cNvSpPr>
            <a:spLocks noGrp="1"/>
          </p:cNvSpPr>
          <p:nvPr>
            <p:ph type="ftr" sz="quarter" idx="16"/>
          </p:nvPr>
        </p:nvSpPr>
        <p:spPr/>
        <p:txBody>
          <a:bodyPr/>
          <a:lstStyle/>
          <a:p>
            <a:r>
              <a:rPr lang="en-GB" dirty="0"/>
              <a:t>Introduction to Immersion Ultrasonics </a:t>
            </a:r>
          </a:p>
        </p:txBody>
      </p:sp>
      <p:sp>
        <p:nvSpPr>
          <p:cNvPr id="4" name="Slide Number Placeholder 3"/>
          <p:cNvSpPr>
            <a:spLocks noGrp="1"/>
          </p:cNvSpPr>
          <p:nvPr>
            <p:ph type="sldNum" sz="quarter" idx="17"/>
          </p:nvPr>
        </p:nvSpPr>
        <p:spPr/>
        <p:txBody>
          <a:bodyPr/>
          <a:lstStyle/>
          <a:p>
            <a:fld id="{176D288C-CDAA-43CA-9DE4-6641BC7AE8BF}" type="slidenum">
              <a:rPr lang="en-GB" smtClean="0"/>
              <a:pPr/>
              <a:t>‹#›</a:t>
            </a:fld>
            <a:endParaRPr lang="en-GB" dirty="0"/>
          </a:p>
        </p:txBody>
      </p:sp>
    </p:spTree>
    <p:extLst>
      <p:ext uri="{BB962C8B-B14F-4D97-AF65-F5344CB8AC3E}">
        <p14:creationId xmlns:p14="http://schemas.microsoft.com/office/powerpoint/2010/main" val="37347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0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3534" t="23567" r="32"/>
          <a:stretch/>
        </p:blipFill>
        <p:spPr>
          <a:xfrm flipH="1">
            <a:off x="0" y="0"/>
            <a:ext cx="12192000" cy="6858000"/>
          </a:xfrm>
          <a:prstGeom prst="rect">
            <a:avLst/>
          </a:prstGeom>
        </p:spPr>
      </p:pic>
      <p:sp>
        <p:nvSpPr>
          <p:cNvPr id="3" name="Rectangle 2"/>
          <p:cNvSpPr/>
          <p:nvPr userDrawn="1"/>
        </p:nvSpPr>
        <p:spPr>
          <a:xfrm>
            <a:off x="0" y="0"/>
            <a:ext cx="12192000" cy="6858000"/>
          </a:xfrm>
          <a:prstGeom prst="rect">
            <a:avLst/>
          </a:prstGeom>
          <a:gradFill flip="none" rotWithShape="1">
            <a:gsLst>
              <a:gs pos="0">
                <a:schemeClr val="tx1">
                  <a:alpha val="84000"/>
                </a:schemeClr>
              </a:gs>
              <a:gs pos="72000">
                <a:schemeClr val="tx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0" name="Title 1"/>
          <p:cNvSpPr>
            <a:spLocks noGrp="1"/>
          </p:cNvSpPr>
          <p:nvPr>
            <p:ph type="title"/>
          </p:nvPr>
        </p:nvSpPr>
        <p:spPr>
          <a:xfrm>
            <a:off x="409572" y="3715127"/>
            <a:ext cx="11422856" cy="1392667"/>
          </a:xfrm>
        </p:spPr>
        <p:txBody>
          <a:bodyPr anchor="b">
            <a:normAutofit/>
          </a:bodyPr>
          <a:lstStyle>
            <a:lvl1pPr>
              <a:defRPr sz="3500">
                <a:solidFill>
                  <a:schemeClr val="bg1"/>
                </a:solidFill>
              </a:defRPr>
            </a:lvl1pPr>
          </a:lstStyle>
          <a:p>
            <a:r>
              <a:rPr lang="en-US" dirty="0"/>
              <a:t>Click to edit Master title style</a:t>
            </a:r>
            <a:endParaRPr lang="en-GB" dirty="0"/>
          </a:p>
        </p:txBody>
      </p:sp>
      <p:sp>
        <p:nvSpPr>
          <p:cNvPr id="11" name="Text Placeholder 17"/>
          <p:cNvSpPr>
            <a:spLocks noGrp="1"/>
          </p:cNvSpPr>
          <p:nvPr>
            <p:ph type="body" sz="quarter" idx="13"/>
          </p:nvPr>
        </p:nvSpPr>
        <p:spPr>
          <a:xfrm>
            <a:off x="409572" y="5747098"/>
            <a:ext cx="11433818" cy="702000"/>
          </a:xfrm>
          <a:prstGeom prst="rect">
            <a:avLst/>
          </a:prstGeom>
        </p:spPr>
        <p:txBody>
          <a:bodyPr lIns="0" anchor="ctr">
            <a:normAutofit/>
          </a:bodyPr>
          <a:lstStyle>
            <a:lvl1pPr marL="0" indent="0">
              <a:buNone/>
              <a:defRPr sz="2000" b="0" spc="-60" baseline="0">
                <a:solidFill>
                  <a:schemeClr val="bg1"/>
                </a:solidFill>
                <a:latin typeface="+mj-lt"/>
              </a:defRPr>
            </a:lvl1pPr>
          </a:lstStyle>
          <a:p>
            <a:pPr lvl="0"/>
            <a:r>
              <a:rPr lang="en-US" dirty="0"/>
              <a:t>Click to edit Master text styles</a:t>
            </a:r>
          </a:p>
        </p:txBody>
      </p:sp>
      <p:sp>
        <p:nvSpPr>
          <p:cNvPr id="12" name="Text Placeholder 11"/>
          <p:cNvSpPr>
            <a:spLocks noGrp="1"/>
          </p:cNvSpPr>
          <p:nvPr>
            <p:ph type="body" sz="quarter" idx="12"/>
          </p:nvPr>
        </p:nvSpPr>
        <p:spPr>
          <a:xfrm>
            <a:off x="409572" y="5175393"/>
            <a:ext cx="11433817" cy="504107"/>
          </a:xfrm>
          <a:prstGeom prst="rect">
            <a:avLst/>
          </a:prstGeom>
        </p:spPr>
        <p:txBody>
          <a:bodyPr lIns="0" anchor="ctr">
            <a:normAutofit/>
          </a:bodyPr>
          <a:lstStyle>
            <a:lvl1pPr>
              <a:lnSpc>
                <a:spcPct val="80000"/>
              </a:lnSpc>
              <a:defRPr lang="en-US" sz="2800" b="1" kern="1200" spc="-60" baseline="0" dirty="0" smtClean="0">
                <a:solidFill>
                  <a:schemeClr val="accent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spTree>
    <p:extLst>
      <p:ext uri="{BB962C8B-B14F-4D97-AF65-F5344CB8AC3E}">
        <p14:creationId xmlns:p14="http://schemas.microsoft.com/office/powerpoint/2010/main" val="333216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7" name="Rectangle 6"/>
          <p:cNvSpPr/>
          <p:nvPr userDrawn="1"/>
        </p:nvSpPr>
        <p:spPr>
          <a:xfrm>
            <a:off x="2"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dirty="0"/>
              <a:t>Introduction to Immersion Ultrasonics </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176D288C-CDAA-43CA-9DE4-6641BC7AE8BF}" type="slidenum">
              <a:rPr lang="en-GB" smtClean="0"/>
              <a:pPr/>
              <a:t>‹#›</a:t>
            </a:fld>
            <a:endParaRPr lang="en-GB" dirty="0"/>
          </a:p>
        </p:txBody>
      </p:sp>
      <p:sp>
        <p:nvSpPr>
          <p:cNvPr id="9" name="Rectangle 8"/>
          <p:cNvSpPr/>
          <p:nvPr userDrawn="1"/>
        </p:nvSpPr>
        <p:spPr>
          <a:xfrm>
            <a:off x="1190299" y="1366222"/>
            <a:ext cx="9811401" cy="4917782"/>
          </a:xfrm>
          <a:prstGeom prst="rect">
            <a:avLst/>
          </a:prstGeom>
          <a:blipFill dpi="0" rotWithShape="1">
            <a:blip r:embed="rId2">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234" y="298419"/>
            <a:ext cx="631780" cy="630000"/>
          </a:xfrm>
          <a:prstGeom prst="rect">
            <a:avLst/>
          </a:prstGeom>
        </p:spPr>
      </p:pic>
    </p:spTree>
    <p:extLst>
      <p:ext uri="{BB962C8B-B14F-4D97-AF65-F5344CB8AC3E}">
        <p14:creationId xmlns:p14="http://schemas.microsoft.com/office/powerpoint/2010/main" val="13961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12192000" cy="6858000"/>
          </a:xfrm>
          <a:solidFill>
            <a:schemeClr val="tx1"/>
          </a:solidFill>
        </p:spPr>
        <p:txBody>
          <a:bodyPr tIns="2844000"/>
          <a:lstStyle>
            <a:lvl1pPr algn="ctr">
              <a:defRPr baseline="0">
                <a:solidFill>
                  <a:schemeClr val="bg1"/>
                </a:solidFill>
              </a:defRPr>
            </a:lvl1pPr>
          </a:lstStyle>
          <a:p>
            <a:r>
              <a:rPr lang="en-GB" dirty="0"/>
              <a:t>Insert video here</a:t>
            </a:r>
          </a:p>
        </p:txBody>
      </p:sp>
    </p:spTree>
    <p:extLst>
      <p:ext uri="{BB962C8B-B14F-4D97-AF65-F5344CB8AC3E}">
        <p14:creationId xmlns:p14="http://schemas.microsoft.com/office/powerpoint/2010/main" val="26972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Introduction to Immersion Ultrasonics </a:t>
            </a:r>
          </a:p>
        </p:txBody>
      </p:sp>
      <p:sp>
        <p:nvSpPr>
          <p:cNvPr id="4" name="Slide Number Placeholder 3"/>
          <p:cNvSpPr>
            <a:spLocks noGrp="1"/>
          </p:cNvSpPr>
          <p:nvPr>
            <p:ph type="sldNum" sz="quarter" idx="12"/>
          </p:nvPr>
        </p:nvSpPr>
        <p:spPr/>
        <p:txBody>
          <a:bodyPr/>
          <a:lstStyle/>
          <a:p>
            <a:fld id="{176D288C-CDAA-43CA-9DE4-6641BC7AE8BF}" type="slidenum">
              <a:rPr lang="en-GB" smtClean="0"/>
              <a:t>‹#›</a:t>
            </a:fld>
            <a:endParaRPr lang="en-GB" dirty="0"/>
          </a:p>
        </p:txBody>
      </p:sp>
    </p:spTree>
    <p:extLst>
      <p:ext uri="{BB962C8B-B14F-4D97-AF65-F5344CB8AC3E}">
        <p14:creationId xmlns:p14="http://schemas.microsoft.com/office/powerpoint/2010/main" val="20829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9907" y="3024942"/>
            <a:ext cx="3779440" cy="1285200"/>
          </a:xfrm>
          <a:prstGeom prst="rect">
            <a:avLst/>
          </a:prstGeom>
        </p:spPr>
      </p:pic>
    </p:spTree>
    <p:extLst>
      <p:ext uri="{BB962C8B-B14F-4D97-AF65-F5344CB8AC3E}">
        <p14:creationId xmlns:p14="http://schemas.microsoft.com/office/powerpoint/2010/main" val="190177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Contact Slide">
    <p:spTree>
      <p:nvGrpSpPr>
        <p:cNvPr id="1" name=""/>
        <p:cNvGrpSpPr/>
        <p:nvPr/>
      </p:nvGrpSpPr>
      <p:grpSpPr>
        <a:xfrm>
          <a:off x="0" y="0"/>
          <a:ext cx="0" cy="0"/>
          <a:chOff x="0" y="0"/>
          <a:chExt cx="0" cy="0"/>
        </a:xfrm>
      </p:grpSpPr>
      <p:sp>
        <p:nvSpPr>
          <p:cNvPr id="5" name="Rectangle 4"/>
          <p:cNvSpPr/>
          <p:nvPr userDrawn="1"/>
        </p:nvSpPr>
        <p:spPr>
          <a:xfrm>
            <a:off x="2" y="0"/>
            <a:ext cx="12191999" cy="6858000"/>
          </a:xfrm>
          <a:prstGeom prst="rect">
            <a:avLst/>
          </a:pr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0359" y="2557629"/>
            <a:ext cx="4806000" cy="4792460"/>
          </a:xfrm>
          <a:prstGeom prst="rect">
            <a:avLst/>
          </a:prstGeom>
        </p:spPr>
      </p:pic>
    </p:spTree>
    <p:extLst>
      <p:ext uri="{BB962C8B-B14F-4D97-AF65-F5344CB8AC3E}">
        <p14:creationId xmlns:p14="http://schemas.microsoft.com/office/powerpoint/2010/main" val="65887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5255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erello">
    <p:spTree>
      <p:nvGrpSpPr>
        <p:cNvPr id="1" name=""/>
        <p:cNvGrpSpPr/>
        <p:nvPr/>
      </p:nvGrpSpPr>
      <p:grpSpPr>
        <a:xfrm>
          <a:off x="0" y="0"/>
          <a:ext cx="0" cy="0"/>
          <a:chOff x="0" y="0"/>
          <a:chExt cx="0" cy="0"/>
        </a:xfrm>
      </p:grpSpPr>
      <p:sp>
        <p:nvSpPr>
          <p:cNvPr id="10" name="Rectangle 9"/>
          <p:cNvSpPr/>
          <p:nvPr userDrawn="1"/>
        </p:nvSpPr>
        <p:spPr>
          <a:xfrm>
            <a:off x="2" y="0"/>
            <a:ext cx="12191999" cy="6858000"/>
          </a:xfrm>
          <a:prstGeom prst="rect">
            <a:avLst/>
          </a:pr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0359" y="2557629"/>
            <a:ext cx="4806000" cy="4792460"/>
          </a:xfrm>
          <a:prstGeom prst="rect">
            <a:avLst/>
          </a:prstGeom>
        </p:spPr>
      </p:pic>
      <p:sp>
        <p:nvSpPr>
          <p:cNvPr id="9" name="Title 1"/>
          <p:cNvSpPr>
            <a:spLocks noGrp="1"/>
          </p:cNvSpPr>
          <p:nvPr>
            <p:ph type="title"/>
          </p:nvPr>
        </p:nvSpPr>
        <p:spPr>
          <a:xfrm>
            <a:off x="409572" y="3715127"/>
            <a:ext cx="6315078" cy="1392667"/>
          </a:xfrm>
        </p:spPr>
        <p:txBody>
          <a:bodyPr anchor="b">
            <a:normAutofit/>
          </a:bodyPr>
          <a:lstStyle>
            <a:lvl1pPr>
              <a:defRPr sz="3500">
                <a:solidFill>
                  <a:schemeClr val="tx1"/>
                </a:solidFill>
              </a:defRPr>
            </a:lvl1pPr>
          </a:lstStyle>
          <a:p>
            <a:r>
              <a:rPr lang="en-US" dirty="0"/>
              <a:t>Click to edit Master title style</a:t>
            </a:r>
            <a:endParaRPr lang="en-GB" dirty="0"/>
          </a:p>
        </p:txBody>
      </p:sp>
      <p:sp>
        <p:nvSpPr>
          <p:cNvPr id="12" name="Text Placeholder 17"/>
          <p:cNvSpPr>
            <a:spLocks noGrp="1"/>
          </p:cNvSpPr>
          <p:nvPr>
            <p:ph type="body" sz="quarter" idx="13"/>
          </p:nvPr>
        </p:nvSpPr>
        <p:spPr>
          <a:xfrm>
            <a:off x="409572" y="5747098"/>
            <a:ext cx="6321138" cy="702000"/>
          </a:xfrm>
          <a:prstGeom prst="rect">
            <a:avLst/>
          </a:prstGeom>
        </p:spPr>
        <p:txBody>
          <a:bodyPr lIns="0" anchor="ctr">
            <a:normAutofit/>
          </a:bodyPr>
          <a:lstStyle>
            <a:lvl1pPr marL="0" indent="0">
              <a:buNone/>
              <a:defRPr sz="2000" b="0" spc="-60" baseline="0">
                <a:solidFill>
                  <a:schemeClr val="tx1"/>
                </a:solidFill>
                <a:latin typeface="+mj-lt"/>
              </a:defRPr>
            </a:lvl1pPr>
          </a:lstStyle>
          <a:p>
            <a:pPr lvl="0"/>
            <a:r>
              <a:rPr lang="en-US" dirty="0"/>
              <a:t>Click to edit Master text styles</a:t>
            </a:r>
          </a:p>
        </p:txBody>
      </p:sp>
      <p:sp>
        <p:nvSpPr>
          <p:cNvPr id="13" name="Text Placeholder 11"/>
          <p:cNvSpPr>
            <a:spLocks noGrp="1"/>
          </p:cNvSpPr>
          <p:nvPr>
            <p:ph type="body" sz="quarter" idx="12"/>
          </p:nvPr>
        </p:nvSpPr>
        <p:spPr>
          <a:xfrm>
            <a:off x="409573" y="5175393"/>
            <a:ext cx="6321138" cy="504107"/>
          </a:xfrm>
          <a:prstGeom prst="rect">
            <a:avLst/>
          </a:prstGeom>
        </p:spPr>
        <p:txBody>
          <a:bodyPr lIns="0" anchor="ctr">
            <a:normAutofit/>
          </a:bodyPr>
          <a:lstStyle>
            <a:lvl1pPr>
              <a:lnSpc>
                <a:spcPct val="80000"/>
              </a:lnSpc>
              <a:defRPr lang="en-US" sz="2800" b="1" kern="1200" spc="-60" baseline="0" dirty="0" smtClean="0">
                <a:solidFill>
                  <a:schemeClr val="bg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 styles</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spTree>
    <p:extLst>
      <p:ext uri="{BB962C8B-B14F-4D97-AF65-F5344CB8AC3E}">
        <p14:creationId xmlns:p14="http://schemas.microsoft.com/office/powerpoint/2010/main" val="43148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Spotlight 0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10"/>
          <p:cNvSpPr/>
          <p:nvPr userDrawn="1"/>
        </p:nvSpPr>
        <p:spPr>
          <a:xfrm>
            <a:off x="0" y="0"/>
            <a:ext cx="6185257" cy="6453188"/>
          </a:xfrm>
          <a:custGeom>
            <a:avLst/>
            <a:gdLst>
              <a:gd name="connsiteX0" fmla="*/ 0 w 6185257"/>
              <a:gd name="connsiteY0" fmla="*/ 0 h 6453188"/>
              <a:gd name="connsiteX1" fmla="*/ 5506613 w 6185257"/>
              <a:gd name="connsiteY1" fmla="*/ 0 h 6453188"/>
              <a:gd name="connsiteX2" fmla="*/ 5681311 w 6185257"/>
              <a:gd name="connsiteY2" fmla="*/ 287562 h 6453188"/>
              <a:gd name="connsiteX3" fmla="*/ 6185257 w 6185257"/>
              <a:gd name="connsiteY3" fmla="*/ 2277800 h 6453188"/>
              <a:gd name="connsiteX4" fmla="*/ 2009871 w 6185257"/>
              <a:gd name="connsiteY4" fmla="*/ 6453188 h 6453188"/>
              <a:gd name="connsiteX5" fmla="*/ 245456 w 6185257"/>
              <a:gd name="connsiteY5" fmla="*/ 6063169 h 6453188"/>
              <a:gd name="connsiteX6" fmla="*/ 0 w 6185257"/>
              <a:gd name="connsiteY6" fmla="*/ 5935581 h 645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257" h="6453188">
                <a:moveTo>
                  <a:pt x="0" y="0"/>
                </a:moveTo>
                <a:lnTo>
                  <a:pt x="5506613" y="0"/>
                </a:lnTo>
                <a:lnTo>
                  <a:pt x="5681311" y="287562"/>
                </a:lnTo>
                <a:cubicBezTo>
                  <a:pt x="6002700" y="879187"/>
                  <a:pt x="6185257" y="1557174"/>
                  <a:pt x="6185257" y="2277800"/>
                </a:cubicBezTo>
                <a:cubicBezTo>
                  <a:pt x="6185257" y="4583803"/>
                  <a:pt x="4315873" y="6453188"/>
                  <a:pt x="2009871" y="6453188"/>
                </a:cubicBezTo>
                <a:cubicBezTo>
                  <a:pt x="1379323" y="6453188"/>
                  <a:pt x="781421" y="6313418"/>
                  <a:pt x="245456" y="6063169"/>
                </a:cubicBezTo>
                <a:lnTo>
                  <a:pt x="0" y="5935581"/>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1" dirty="0"/>
          </a:p>
        </p:txBody>
      </p:sp>
      <p:sp>
        <p:nvSpPr>
          <p:cNvPr id="13" name="Freeform 12"/>
          <p:cNvSpPr/>
          <p:nvPr userDrawn="1"/>
        </p:nvSpPr>
        <p:spPr>
          <a:xfrm>
            <a:off x="4368470" y="0"/>
            <a:ext cx="2640953" cy="1981200"/>
          </a:xfrm>
          <a:custGeom>
            <a:avLst/>
            <a:gdLst>
              <a:gd name="connsiteX0" fmla="*/ 160166 w 2306204"/>
              <a:gd name="connsiteY0" fmla="*/ 0 h 1730077"/>
              <a:gd name="connsiteX1" fmla="*/ 2146038 w 2306204"/>
              <a:gd name="connsiteY1" fmla="*/ 0 h 1730077"/>
              <a:gd name="connsiteX2" fmla="*/ 2215588 w 2306204"/>
              <a:gd name="connsiteY2" fmla="*/ 128136 h 1730077"/>
              <a:gd name="connsiteX3" fmla="*/ 2306204 w 2306204"/>
              <a:gd name="connsiteY3" fmla="*/ 576975 h 1730077"/>
              <a:gd name="connsiteX4" fmla="*/ 1153102 w 2306204"/>
              <a:gd name="connsiteY4" fmla="*/ 1730077 h 1730077"/>
              <a:gd name="connsiteX5" fmla="*/ 0 w 2306204"/>
              <a:gd name="connsiteY5" fmla="*/ 576975 h 1730077"/>
              <a:gd name="connsiteX6" fmla="*/ 90617 w 2306204"/>
              <a:gd name="connsiteY6" fmla="*/ 128136 h 17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204" h="1730077">
                <a:moveTo>
                  <a:pt x="160166" y="0"/>
                </a:moveTo>
                <a:lnTo>
                  <a:pt x="2146038" y="0"/>
                </a:lnTo>
                <a:lnTo>
                  <a:pt x="2215588" y="128136"/>
                </a:lnTo>
                <a:cubicBezTo>
                  <a:pt x="2273938" y="266091"/>
                  <a:pt x="2306204" y="417765"/>
                  <a:pt x="2306204" y="576975"/>
                </a:cubicBezTo>
                <a:cubicBezTo>
                  <a:pt x="2306204" y="1213816"/>
                  <a:pt x="1789943" y="1730077"/>
                  <a:pt x="1153102" y="1730077"/>
                </a:cubicBezTo>
                <a:cubicBezTo>
                  <a:pt x="516261" y="1730077"/>
                  <a:pt x="0" y="1213816"/>
                  <a:pt x="0" y="576975"/>
                </a:cubicBezTo>
                <a:cubicBezTo>
                  <a:pt x="0" y="417765"/>
                  <a:pt x="32267" y="266091"/>
                  <a:pt x="90617" y="12813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1" dirty="0"/>
          </a:p>
        </p:txBody>
      </p:sp>
      <p:sp>
        <p:nvSpPr>
          <p:cNvPr id="42" name="Title 1"/>
          <p:cNvSpPr>
            <a:spLocks noGrp="1"/>
          </p:cNvSpPr>
          <p:nvPr userDrawn="1">
            <p:ph type="title"/>
          </p:nvPr>
        </p:nvSpPr>
        <p:spPr>
          <a:xfrm>
            <a:off x="412747" y="1784350"/>
            <a:ext cx="4395821" cy="1321269"/>
          </a:xfrm>
        </p:spPr>
        <p:txBody>
          <a:bodyPr anchor="b">
            <a:normAutofit/>
          </a:bodyPr>
          <a:lstStyle>
            <a:lvl1pPr>
              <a:defRPr sz="3500">
                <a:solidFill>
                  <a:schemeClr val="tx1"/>
                </a:solidFill>
              </a:defRPr>
            </a:lvl1pPr>
          </a:lstStyle>
          <a:p>
            <a:r>
              <a:rPr lang="en-US" dirty="0"/>
              <a:t>Click to edit Master title style</a:t>
            </a:r>
            <a:endParaRPr lang="en-GB" dirty="0"/>
          </a:p>
        </p:txBody>
      </p:sp>
      <p:sp>
        <p:nvSpPr>
          <p:cNvPr id="43" name="Text Placeholder 17"/>
          <p:cNvSpPr>
            <a:spLocks noGrp="1"/>
          </p:cNvSpPr>
          <p:nvPr userDrawn="1">
            <p:ph type="body" sz="quarter" idx="13"/>
          </p:nvPr>
        </p:nvSpPr>
        <p:spPr>
          <a:xfrm>
            <a:off x="402799" y="3744643"/>
            <a:ext cx="4406965" cy="702000"/>
          </a:xfrm>
          <a:prstGeom prst="rect">
            <a:avLst/>
          </a:prstGeom>
        </p:spPr>
        <p:txBody>
          <a:bodyPr lIns="0" anchor="t">
            <a:normAutofit/>
          </a:bodyPr>
          <a:lstStyle>
            <a:lvl1pPr marL="0" indent="0">
              <a:buNone/>
              <a:defRPr sz="2000" b="0" spc="-60" baseline="0">
                <a:solidFill>
                  <a:schemeClr val="tx1"/>
                </a:solidFill>
                <a:latin typeface="+mj-lt"/>
              </a:defRPr>
            </a:lvl1pPr>
          </a:lstStyle>
          <a:p>
            <a:pPr lvl="0"/>
            <a:r>
              <a:rPr lang="en-US" dirty="0"/>
              <a:t>Click to edit Master text styles</a:t>
            </a:r>
          </a:p>
        </p:txBody>
      </p:sp>
      <p:sp>
        <p:nvSpPr>
          <p:cNvPr id="44" name="Text Placeholder 11"/>
          <p:cNvSpPr>
            <a:spLocks noGrp="1"/>
          </p:cNvSpPr>
          <p:nvPr userDrawn="1">
            <p:ph type="body" sz="quarter" idx="12"/>
          </p:nvPr>
        </p:nvSpPr>
        <p:spPr>
          <a:xfrm>
            <a:off x="412748" y="3221453"/>
            <a:ext cx="4395821" cy="407357"/>
          </a:xfrm>
          <a:prstGeom prst="rect">
            <a:avLst/>
          </a:prstGeom>
        </p:spPr>
        <p:txBody>
          <a:bodyPr lIns="0" anchor="ctr">
            <a:normAutofit/>
          </a:bodyPr>
          <a:lstStyle>
            <a:lvl1pPr>
              <a:lnSpc>
                <a:spcPct val="80000"/>
              </a:lnSpc>
              <a:defRPr lang="en-US" sz="2400" b="1" kern="1200" spc="-60" baseline="0" dirty="0" smtClean="0">
                <a:solidFill>
                  <a:schemeClr val="bg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a:t>
            </a: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62791"/>
          <a:stretch/>
        </p:blipFill>
        <p:spPr>
          <a:xfrm>
            <a:off x="3127375" y="-1"/>
            <a:ext cx="2867025" cy="1066801"/>
          </a:xfrm>
          <a:prstGeom prst="rect">
            <a:avLst/>
          </a:prstGeom>
        </p:spPr>
      </p:pic>
    </p:spTree>
    <p:extLst>
      <p:ext uri="{BB962C8B-B14F-4D97-AF65-F5344CB8AC3E}">
        <p14:creationId xmlns:p14="http://schemas.microsoft.com/office/powerpoint/2010/main" val="7796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Spotlight 0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808220" y="0"/>
            <a:ext cx="7383780" cy="6858000"/>
          </a:xfrm>
          <a:prstGeom prst="rect">
            <a:avLst/>
          </a:prstGeom>
          <a:noFill/>
          <a:ln>
            <a:noFill/>
          </a:ln>
        </p:spPr>
      </p:pic>
      <p:sp>
        <p:nvSpPr>
          <p:cNvPr id="13" name="Freeform 12"/>
          <p:cNvSpPr/>
          <p:nvPr userDrawn="1"/>
        </p:nvSpPr>
        <p:spPr>
          <a:xfrm>
            <a:off x="0" y="0"/>
            <a:ext cx="6185257" cy="6453188"/>
          </a:xfrm>
          <a:custGeom>
            <a:avLst/>
            <a:gdLst>
              <a:gd name="connsiteX0" fmla="*/ 0 w 6185257"/>
              <a:gd name="connsiteY0" fmla="*/ 0 h 6453188"/>
              <a:gd name="connsiteX1" fmla="*/ 5506613 w 6185257"/>
              <a:gd name="connsiteY1" fmla="*/ 0 h 6453188"/>
              <a:gd name="connsiteX2" fmla="*/ 5681311 w 6185257"/>
              <a:gd name="connsiteY2" fmla="*/ 287562 h 6453188"/>
              <a:gd name="connsiteX3" fmla="*/ 6185257 w 6185257"/>
              <a:gd name="connsiteY3" fmla="*/ 2277800 h 6453188"/>
              <a:gd name="connsiteX4" fmla="*/ 2009871 w 6185257"/>
              <a:gd name="connsiteY4" fmla="*/ 6453188 h 6453188"/>
              <a:gd name="connsiteX5" fmla="*/ 245456 w 6185257"/>
              <a:gd name="connsiteY5" fmla="*/ 6063169 h 6453188"/>
              <a:gd name="connsiteX6" fmla="*/ 0 w 6185257"/>
              <a:gd name="connsiteY6" fmla="*/ 5935581 h 645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257" h="6453188">
                <a:moveTo>
                  <a:pt x="0" y="0"/>
                </a:moveTo>
                <a:lnTo>
                  <a:pt x="5506613" y="0"/>
                </a:lnTo>
                <a:lnTo>
                  <a:pt x="5681311" y="287562"/>
                </a:lnTo>
                <a:cubicBezTo>
                  <a:pt x="6002700" y="879187"/>
                  <a:pt x="6185257" y="1557174"/>
                  <a:pt x="6185257" y="2277800"/>
                </a:cubicBezTo>
                <a:cubicBezTo>
                  <a:pt x="6185257" y="4583803"/>
                  <a:pt x="4315873" y="6453188"/>
                  <a:pt x="2009871" y="6453188"/>
                </a:cubicBezTo>
                <a:cubicBezTo>
                  <a:pt x="1379323" y="6453188"/>
                  <a:pt x="781421" y="6313418"/>
                  <a:pt x="245456" y="6063169"/>
                </a:cubicBezTo>
                <a:lnTo>
                  <a:pt x="0" y="5935581"/>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1" dirty="0"/>
          </a:p>
        </p:txBody>
      </p:sp>
      <p:sp>
        <p:nvSpPr>
          <p:cNvPr id="14" name="Freeform 13"/>
          <p:cNvSpPr/>
          <p:nvPr userDrawn="1"/>
        </p:nvSpPr>
        <p:spPr>
          <a:xfrm>
            <a:off x="4368470" y="0"/>
            <a:ext cx="2640953" cy="1981200"/>
          </a:xfrm>
          <a:custGeom>
            <a:avLst/>
            <a:gdLst>
              <a:gd name="connsiteX0" fmla="*/ 160166 w 2306204"/>
              <a:gd name="connsiteY0" fmla="*/ 0 h 1730077"/>
              <a:gd name="connsiteX1" fmla="*/ 2146038 w 2306204"/>
              <a:gd name="connsiteY1" fmla="*/ 0 h 1730077"/>
              <a:gd name="connsiteX2" fmla="*/ 2215588 w 2306204"/>
              <a:gd name="connsiteY2" fmla="*/ 128136 h 1730077"/>
              <a:gd name="connsiteX3" fmla="*/ 2306204 w 2306204"/>
              <a:gd name="connsiteY3" fmla="*/ 576975 h 1730077"/>
              <a:gd name="connsiteX4" fmla="*/ 1153102 w 2306204"/>
              <a:gd name="connsiteY4" fmla="*/ 1730077 h 1730077"/>
              <a:gd name="connsiteX5" fmla="*/ 0 w 2306204"/>
              <a:gd name="connsiteY5" fmla="*/ 576975 h 1730077"/>
              <a:gd name="connsiteX6" fmla="*/ 90617 w 2306204"/>
              <a:gd name="connsiteY6" fmla="*/ 128136 h 17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204" h="1730077">
                <a:moveTo>
                  <a:pt x="160166" y="0"/>
                </a:moveTo>
                <a:lnTo>
                  <a:pt x="2146038" y="0"/>
                </a:lnTo>
                <a:lnTo>
                  <a:pt x="2215588" y="128136"/>
                </a:lnTo>
                <a:cubicBezTo>
                  <a:pt x="2273938" y="266091"/>
                  <a:pt x="2306204" y="417765"/>
                  <a:pt x="2306204" y="576975"/>
                </a:cubicBezTo>
                <a:cubicBezTo>
                  <a:pt x="2306204" y="1213816"/>
                  <a:pt x="1789943" y="1730077"/>
                  <a:pt x="1153102" y="1730077"/>
                </a:cubicBezTo>
                <a:cubicBezTo>
                  <a:pt x="516261" y="1730077"/>
                  <a:pt x="0" y="1213816"/>
                  <a:pt x="0" y="576975"/>
                </a:cubicBezTo>
                <a:cubicBezTo>
                  <a:pt x="0" y="417765"/>
                  <a:pt x="32267" y="266091"/>
                  <a:pt x="90617" y="12813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1" dirty="0"/>
          </a:p>
        </p:txBody>
      </p:sp>
      <p:sp>
        <p:nvSpPr>
          <p:cNvPr id="27" name="Title 1"/>
          <p:cNvSpPr>
            <a:spLocks noGrp="1"/>
          </p:cNvSpPr>
          <p:nvPr>
            <p:ph type="title"/>
          </p:nvPr>
        </p:nvSpPr>
        <p:spPr>
          <a:xfrm>
            <a:off x="412747" y="1784350"/>
            <a:ext cx="4395821" cy="1321269"/>
          </a:xfrm>
        </p:spPr>
        <p:txBody>
          <a:bodyPr anchor="b">
            <a:normAutofit/>
          </a:bodyPr>
          <a:lstStyle>
            <a:lvl1pPr>
              <a:defRPr sz="3500">
                <a:solidFill>
                  <a:schemeClr val="tx1"/>
                </a:solidFill>
              </a:defRPr>
            </a:lvl1pPr>
          </a:lstStyle>
          <a:p>
            <a:r>
              <a:rPr lang="en-US" dirty="0"/>
              <a:t>Click to edit Master title style</a:t>
            </a:r>
            <a:endParaRPr lang="en-GB" dirty="0"/>
          </a:p>
        </p:txBody>
      </p:sp>
      <p:sp>
        <p:nvSpPr>
          <p:cNvPr id="28" name="Text Placeholder 17"/>
          <p:cNvSpPr>
            <a:spLocks noGrp="1"/>
          </p:cNvSpPr>
          <p:nvPr>
            <p:ph type="body" sz="quarter" idx="13"/>
          </p:nvPr>
        </p:nvSpPr>
        <p:spPr>
          <a:xfrm>
            <a:off x="402799" y="3744643"/>
            <a:ext cx="4406965" cy="702000"/>
          </a:xfrm>
          <a:prstGeom prst="rect">
            <a:avLst/>
          </a:prstGeom>
        </p:spPr>
        <p:txBody>
          <a:bodyPr lIns="0" anchor="t">
            <a:normAutofit/>
          </a:bodyPr>
          <a:lstStyle>
            <a:lvl1pPr marL="0" indent="0">
              <a:buNone/>
              <a:defRPr sz="2000" b="0" spc="-60" baseline="0">
                <a:solidFill>
                  <a:schemeClr val="tx1"/>
                </a:solidFill>
                <a:latin typeface="+mj-lt"/>
              </a:defRPr>
            </a:lvl1pPr>
          </a:lstStyle>
          <a:p>
            <a:pPr lvl="0"/>
            <a:r>
              <a:rPr lang="en-US" dirty="0"/>
              <a:t>Click to edit Master text styles</a:t>
            </a:r>
          </a:p>
        </p:txBody>
      </p:sp>
      <p:sp>
        <p:nvSpPr>
          <p:cNvPr id="29" name="Text Placeholder 11"/>
          <p:cNvSpPr>
            <a:spLocks noGrp="1"/>
          </p:cNvSpPr>
          <p:nvPr>
            <p:ph type="body" sz="quarter" idx="12"/>
          </p:nvPr>
        </p:nvSpPr>
        <p:spPr>
          <a:xfrm>
            <a:off x="412748" y="3221453"/>
            <a:ext cx="4395821" cy="407357"/>
          </a:xfrm>
          <a:prstGeom prst="rect">
            <a:avLst/>
          </a:prstGeom>
        </p:spPr>
        <p:txBody>
          <a:bodyPr lIns="0" anchor="ctr">
            <a:normAutofit/>
          </a:bodyPr>
          <a:lstStyle>
            <a:lvl1pPr>
              <a:lnSpc>
                <a:spcPct val="80000"/>
              </a:lnSpc>
              <a:defRPr lang="en-US" sz="2400" b="1" kern="1200" spc="-60" baseline="0" dirty="0" smtClean="0">
                <a:solidFill>
                  <a:schemeClr val="bg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t="62791"/>
          <a:stretch/>
        </p:blipFill>
        <p:spPr>
          <a:xfrm>
            <a:off x="3127375" y="-1"/>
            <a:ext cx="2867025" cy="1066801"/>
          </a:xfrm>
          <a:prstGeom prst="rect">
            <a:avLst/>
          </a:prstGeom>
        </p:spPr>
      </p:pic>
    </p:spTree>
    <p:extLst>
      <p:ext uri="{BB962C8B-B14F-4D97-AF65-F5344CB8AC3E}">
        <p14:creationId xmlns:p14="http://schemas.microsoft.com/office/powerpoint/2010/main" val="175745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Spotlight Placeholder">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0" y="0"/>
            <a:ext cx="12192000" cy="6858000"/>
          </a:xfrm>
          <a:custGeom>
            <a:avLst/>
            <a:gdLst>
              <a:gd name="connsiteX0" fmla="*/ 6826009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935581 h 6858000"/>
              <a:gd name="connsiteX5" fmla="*/ 245456 w 12192000"/>
              <a:gd name="connsiteY5" fmla="*/ 6063169 h 6858000"/>
              <a:gd name="connsiteX6" fmla="*/ 2009871 w 12192000"/>
              <a:gd name="connsiteY6" fmla="*/ 6453188 h 6858000"/>
              <a:gd name="connsiteX7" fmla="*/ 6185257 w 12192000"/>
              <a:gd name="connsiteY7" fmla="*/ 2277800 h 6858000"/>
              <a:gd name="connsiteX8" fmla="*/ 6176785 w 12192000"/>
              <a:gd name="connsiteY8" fmla="*/ 2009650 h 6858000"/>
              <a:gd name="connsiteX9" fmla="*/ 6165513 w 12192000"/>
              <a:gd name="connsiteY9" fmla="*/ 1891128 h 6858000"/>
              <a:gd name="connsiteX10" fmla="*/ 6202936 w 12192000"/>
              <a:gd name="connsiteY10" fmla="*/ 1877431 h 6858000"/>
              <a:gd name="connsiteX11" fmla="*/ 7009423 w 12192000"/>
              <a:gd name="connsiteY11" fmla="*/ 660724 h 6858000"/>
              <a:gd name="connsiteX12" fmla="*/ 6905654 w 12192000"/>
              <a:gd name="connsiteY12" fmla="*/ 1467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0">
                <a:moveTo>
                  <a:pt x="6826009" y="0"/>
                </a:moveTo>
                <a:lnTo>
                  <a:pt x="12192000" y="0"/>
                </a:lnTo>
                <a:lnTo>
                  <a:pt x="12192000" y="6858000"/>
                </a:lnTo>
                <a:lnTo>
                  <a:pt x="0" y="6858000"/>
                </a:lnTo>
                <a:lnTo>
                  <a:pt x="0" y="5935581"/>
                </a:lnTo>
                <a:lnTo>
                  <a:pt x="245456" y="6063169"/>
                </a:lnTo>
                <a:cubicBezTo>
                  <a:pt x="781421" y="6313418"/>
                  <a:pt x="1379323" y="6453188"/>
                  <a:pt x="2009871" y="6453188"/>
                </a:cubicBezTo>
                <a:cubicBezTo>
                  <a:pt x="4315873" y="6453188"/>
                  <a:pt x="6185257" y="4583803"/>
                  <a:pt x="6185257" y="2277800"/>
                </a:cubicBezTo>
                <a:cubicBezTo>
                  <a:pt x="6185257" y="2187722"/>
                  <a:pt x="6182405" y="2098310"/>
                  <a:pt x="6176785" y="2009650"/>
                </a:cubicBezTo>
                <a:lnTo>
                  <a:pt x="6165513" y="1891128"/>
                </a:lnTo>
                <a:lnTo>
                  <a:pt x="6202936" y="1877431"/>
                </a:lnTo>
                <a:cubicBezTo>
                  <a:pt x="6676875" y="1676972"/>
                  <a:pt x="7009423" y="1207683"/>
                  <a:pt x="7009423" y="660724"/>
                </a:cubicBezTo>
                <a:cubicBezTo>
                  <a:pt x="7009423" y="478404"/>
                  <a:pt x="6972474" y="304715"/>
                  <a:pt x="6905654" y="146735"/>
                </a:cubicBezTo>
                <a:close/>
              </a:path>
            </a:pathLst>
          </a:custGeom>
          <a:solidFill>
            <a:schemeClr val="bg1">
              <a:lumMod val="85000"/>
            </a:schemeClr>
          </a:solidFill>
        </p:spPr>
        <p:txBody>
          <a:bodyPr vert="horz" wrap="square" lIns="5400000" tIns="0" rIns="0" bIns="0" rtlCol="0" anchor="ctr">
            <a:noAutofit/>
          </a:bodyPr>
          <a:lstStyle>
            <a:lvl1pPr algn="ctr">
              <a:defRPr lang="en-GB"/>
            </a:lvl1pPr>
          </a:lstStyle>
          <a:p>
            <a:pPr lvl="0"/>
            <a:endParaRPr lang="en-GB" dirty="0"/>
          </a:p>
        </p:txBody>
      </p:sp>
      <p:sp>
        <p:nvSpPr>
          <p:cNvPr id="18" name="Freeform 17"/>
          <p:cNvSpPr/>
          <p:nvPr userDrawn="1"/>
        </p:nvSpPr>
        <p:spPr>
          <a:xfrm>
            <a:off x="0" y="0"/>
            <a:ext cx="6204308" cy="6462713"/>
          </a:xfrm>
          <a:custGeom>
            <a:avLst/>
            <a:gdLst>
              <a:gd name="connsiteX0" fmla="*/ 0 w 6185257"/>
              <a:gd name="connsiteY0" fmla="*/ 0 h 6453188"/>
              <a:gd name="connsiteX1" fmla="*/ 5506613 w 6185257"/>
              <a:gd name="connsiteY1" fmla="*/ 0 h 6453188"/>
              <a:gd name="connsiteX2" fmla="*/ 5681311 w 6185257"/>
              <a:gd name="connsiteY2" fmla="*/ 287562 h 6453188"/>
              <a:gd name="connsiteX3" fmla="*/ 6185257 w 6185257"/>
              <a:gd name="connsiteY3" fmla="*/ 2277800 h 6453188"/>
              <a:gd name="connsiteX4" fmla="*/ 2009871 w 6185257"/>
              <a:gd name="connsiteY4" fmla="*/ 6453188 h 6453188"/>
              <a:gd name="connsiteX5" fmla="*/ 245456 w 6185257"/>
              <a:gd name="connsiteY5" fmla="*/ 6063169 h 6453188"/>
              <a:gd name="connsiteX6" fmla="*/ 0 w 6185257"/>
              <a:gd name="connsiteY6" fmla="*/ 5935581 h 645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257" h="6453188">
                <a:moveTo>
                  <a:pt x="0" y="0"/>
                </a:moveTo>
                <a:lnTo>
                  <a:pt x="5506613" y="0"/>
                </a:lnTo>
                <a:lnTo>
                  <a:pt x="5681311" y="287562"/>
                </a:lnTo>
                <a:cubicBezTo>
                  <a:pt x="6002700" y="879187"/>
                  <a:pt x="6185257" y="1557174"/>
                  <a:pt x="6185257" y="2277800"/>
                </a:cubicBezTo>
                <a:cubicBezTo>
                  <a:pt x="6185257" y="4583803"/>
                  <a:pt x="4315873" y="6453188"/>
                  <a:pt x="2009871" y="6453188"/>
                </a:cubicBezTo>
                <a:cubicBezTo>
                  <a:pt x="1379323" y="6453188"/>
                  <a:pt x="781421" y="6313418"/>
                  <a:pt x="245456" y="6063169"/>
                </a:cubicBezTo>
                <a:lnTo>
                  <a:pt x="0" y="5935581"/>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1" dirty="0"/>
          </a:p>
        </p:txBody>
      </p:sp>
      <p:sp>
        <p:nvSpPr>
          <p:cNvPr id="42" name="Title 1"/>
          <p:cNvSpPr>
            <a:spLocks noGrp="1"/>
          </p:cNvSpPr>
          <p:nvPr userDrawn="1">
            <p:ph type="title"/>
          </p:nvPr>
        </p:nvSpPr>
        <p:spPr>
          <a:xfrm>
            <a:off x="412747" y="1784350"/>
            <a:ext cx="4395821" cy="1321269"/>
          </a:xfrm>
        </p:spPr>
        <p:txBody>
          <a:bodyPr anchor="b">
            <a:normAutofit/>
          </a:bodyPr>
          <a:lstStyle>
            <a:lvl1pPr>
              <a:defRPr sz="3500">
                <a:solidFill>
                  <a:schemeClr val="tx1"/>
                </a:solidFill>
              </a:defRPr>
            </a:lvl1pPr>
          </a:lstStyle>
          <a:p>
            <a:r>
              <a:rPr lang="en-US" dirty="0"/>
              <a:t>Click to edit Master title style</a:t>
            </a:r>
            <a:endParaRPr lang="en-GB" dirty="0"/>
          </a:p>
        </p:txBody>
      </p:sp>
      <p:sp>
        <p:nvSpPr>
          <p:cNvPr id="43" name="Text Placeholder 17"/>
          <p:cNvSpPr>
            <a:spLocks noGrp="1"/>
          </p:cNvSpPr>
          <p:nvPr userDrawn="1">
            <p:ph type="body" sz="quarter" idx="13"/>
          </p:nvPr>
        </p:nvSpPr>
        <p:spPr>
          <a:xfrm>
            <a:off x="402799" y="3744643"/>
            <a:ext cx="4406965" cy="702000"/>
          </a:xfrm>
          <a:prstGeom prst="rect">
            <a:avLst/>
          </a:prstGeom>
        </p:spPr>
        <p:txBody>
          <a:bodyPr lIns="0" anchor="t">
            <a:normAutofit/>
          </a:bodyPr>
          <a:lstStyle>
            <a:lvl1pPr marL="0" indent="0">
              <a:buNone/>
              <a:defRPr sz="2000" b="0" spc="-60" baseline="0">
                <a:solidFill>
                  <a:schemeClr val="tx1"/>
                </a:solidFill>
                <a:latin typeface="+mj-lt"/>
              </a:defRPr>
            </a:lvl1pPr>
          </a:lstStyle>
          <a:p>
            <a:pPr lvl="0"/>
            <a:r>
              <a:rPr lang="en-US" dirty="0"/>
              <a:t>Click to edit Master text styles</a:t>
            </a:r>
          </a:p>
        </p:txBody>
      </p:sp>
      <p:sp>
        <p:nvSpPr>
          <p:cNvPr id="44" name="Text Placeholder 11"/>
          <p:cNvSpPr>
            <a:spLocks noGrp="1"/>
          </p:cNvSpPr>
          <p:nvPr userDrawn="1">
            <p:ph type="body" sz="quarter" idx="12"/>
          </p:nvPr>
        </p:nvSpPr>
        <p:spPr>
          <a:xfrm>
            <a:off x="412748" y="3221453"/>
            <a:ext cx="4395821" cy="407357"/>
          </a:xfrm>
          <a:prstGeom prst="rect">
            <a:avLst/>
          </a:prstGeom>
        </p:spPr>
        <p:txBody>
          <a:bodyPr lIns="0" anchor="ctr">
            <a:normAutofit/>
          </a:bodyPr>
          <a:lstStyle>
            <a:lvl1pPr>
              <a:lnSpc>
                <a:spcPct val="80000"/>
              </a:lnSpc>
              <a:defRPr lang="en-US" sz="2400" b="1" kern="1200" spc="-60" baseline="0" dirty="0" smtClean="0">
                <a:solidFill>
                  <a:schemeClr val="bg1"/>
                </a:solidFill>
                <a:latin typeface="+mj-lt"/>
                <a:ea typeface="+mn-ea"/>
                <a:cs typeface="+mn-cs"/>
              </a:defRPr>
            </a:lvl1pPr>
          </a:lstStyle>
          <a:p>
            <a:pPr marL="0" lvl="0" indent="0" algn="l" defTabSz="914377" rtl="0" eaLnBrk="1" latinLnBrk="0" hangingPunct="1">
              <a:lnSpc>
                <a:spcPct val="90000"/>
              </a:lnSpc>
              <a:spcBef>
                <a:spcPts val="0"/>
              </a:spcBef>
              <a:buFont typeface="Arial" panose="020B0604020202020204" pitchFamily="34" charset="0"/>
              <a:buNone/>
            </a:pPr>
            <a:r>
              <a:rPr lang="en-US" dirty="0"/>
              <a:t>Click to edit Master text</a:t>
            </a:r>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269" y="447820"/>
            <a:ext cx="1386100" cy="471343"/>
          </a:xfrm>
          <a:prstGeom prst="rect">
            <a:avLst/>
          </a:prstGeom>
        </p:spPr>
      </p:pic>
      <p:sp>
        <p:nvSpPr>
          <p:cNvPr id="11" name="Freeform 10"/>
          <p:cNvSpPr/>
          <p:nvPr userDrawn="1"/>
        </p:nvSpPr>
        <p:spPr>
          <a:xfrm>
            <a:off x="4368470" y="0"/>
            <a:ext cx="2640953" cy="1981200"/>
          </a:xfrm>
          <a:custGeom>
            <a:avLst/>
            <a:gdLst>
              <a:gd name="connsiteX0" fmla="*/ 160166 w 2306204"/>
              <a:gd name="connsiteY0" fmla="*/ 0 h 1730077"/>
              <a:gd name="connsiteX1" fmla="*/ 2146038 w 2306204"/>
              <a:gd name="connsiteY1" fmla="*/ 0 h 1730077"/>
              <a:gd name="connsiteX2" fmla="*/ 2215588 w 2306204"/>
              <a:gd name="connsiteY2" fmla="*/ 128136 h 1730077"/>
              <a:gd name="connsiteX3" fmla="*/ 2306204 w 2306204"/>
              <a:gd name="connsiteY3" fmla="*/ 576975 h 1730077"/>
              <a:gd name="connsiteX4" fmla="*/ 1153102 w 2306204"/>
              <a:gd name="connsiteY4" fmla="*/ 1730077 h 1730077"/>
              <a:gd name="connsiteX5" fmla="*/ 0 w 2306204"/>
              <a:gd name="connsiteY5" fmla="*/ 576975 h 1730077"/>
              <a:gd name="connsiteX6" fmla="*/ 90617 w 2306204"/>
              <a:gd name="connsiteY6" fmla="*/ 128136 h 17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6204" h="1730077">
                <a:moveTo>
                  <a:pt x="160166" y="0"/>
                </a:moveTo>
                <a:lnTo>
                  <a:pt x="2146038" y="0"/>
                </a:lnTo>
                <a:lnTo>
                  <a:pt x="2215588" y="128136"/>
                </a:lnTo>
                <a:cubicBezTo>
                  <a:pt x="2273938" y="266091"/>
                  <a:pt x="2306204" y="417765"/>
                  <a:pt x="2306204" y="576975"/>
                </a:cubicBezTo>
                <a:cubicBezTo>
                  <a:pt x="2306204" y="1213816"/>
                  <a:pt x="1789943" y="1730077"/>
                  <a:pt x="1153102" y="1730077"/>
                </a:cubicBezTo>
                <a:cubicBezTo>
                  <a:pt x="516261" y="1730077"/>
                  <a:pt x="0" y="1213816"/>
                  <a:pt x="0" y="576975"/>
                </a:cubicBezTo>
                <a:cubicBezTo>
                  <a:pt x="0" y="417765"/>
                  <a:pt x="32267" y="266091"/>
                  <a:pt x="90617" y="12813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351"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62791"/>
          <a:stretch/>
        </p:blipFill>
        <p:spPr>
          <a:xfrm>
            <a:off x="3127375" y="-1"/>
            <a:ext cx="2867025" cy="1066801"/>
          </a:xfrm>
          <a:prstGeom prst="rect">
            <a:avLst/>
          </a:prstGeom>
        </p:spPr>
      </p:pic>
    </p:spTree>
    <p:extLst>
      <p:ext uri="{BB962C8B-B14F-4D97-AF65-F5344CB8AC3E}">
        <p14:creationId xmlns:p14="http://schemas.microsoft.com/office/powerpoint/2010/main" val="398685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0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5085" r="36314"/>
          <a:stretch/>
        </p:blipFill>
        <p:spPr>
          <a:xfrm flipH="1">
            <a:off x="5053664" y="0"/>
            <a:ext cx="7138336" cy="6858000"/>
          </a:xfrm>
          <a:prstGeom prst="rect">
            <a:avLst/>
          </a:prstGeom>
        </p:spPr>
      </p:pic>
      <p:sp>
        <p:nvSpPr>
          <p:cNvPr id="25" name="Rectangle 24"/>
          <p:cNvSpPr/>
          <p:nvPr userDrawn="1"/>
        </p:nvSpPr>
        <p:spPr>
          <a:xfrm>
            <a:off x="2" y="2116183"/>
            <a:ext cx="12192000" cy="4741817"/>
          </a:xfrm>
          <a:prstGeom prst="rect">
            <a:avLst/>
          </a:prstGeom>
          <a:gradFill>
            <a:gsLst>
              <a:gs pos="0">
                <a:schemeClr val="bg1">
                  <a:alpha val="0"/>
                </a:schemeClr>
              </a:gs>
              <a:gs pos="100000">
                <a:schemeClr val="bg1">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7" name="Rectangle 16"/>
          <p:cNvSpPr/>
          <p:nvPr userDrawn="1"/>
        </p:nvSpPr>
        <p:spPr>
          <a:xfrm>
            <a:off x="0" y="4000500"/>
            <a:ext cx="12192000" cy="2857500"/>
          </a:xfrm>
          <a:prstGeom prst="rect">
            <a:avLst/>
          </a:prstGeom>
          <a:gradFill>
            <a:gsLst>
              <a:gs pos="0">
                <a:schemeClr val="tx1">
                  <a:alpha val="0"/>
                </a:scheme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1" name="Freeform 10"/>
          <p:cNvSpPr/>
          <p:nvPr userDrawn="1"/>
        </p:nvSpPr>
        <p:spPr>
          <a:xfrm>
            <a:off x="0" y="-1"/>
            <a:ext cx="6082748" cy="6858000"/>
          </a:xfrm>
          <a:custGeom>
            <a:avLst/>
            <a:gdLst>
              <a:gd name="connsiteX0" fmla="*/ 0 w 6082748"/>
              <a:gd name="connsiteY0" fmla="*/ 0 h 6858000"/>
              <a:gd name="connsiteX1" fmla="*/ 5129228 w 6082748"/>
              <a:gd name="connsiteY1" fmla="*/ 0 h 6858000"/>
              <a:gd name="connsiteX2" fmla="*/ 5228633 w 6082748"/>
              <a:gd name="connsiteY2" fmla="*/ 172882 h 6858000"/>
              <a:gd name="connsiteX3" fmla="*/ 6082748 w 6082748"/>
              <a:gd name="connsiteY3" fmla="*/ 3546039 h 6858000"/>
              <a:gd name="connsiteX4" fmla="*/ 5384912 w 6082748"/>
              <a:gd name="connsiteY4" fmla="*/ 6614064 h 6858000"/>
              <a:gd name="connsiteX5" fmla="*/ 5259976 w 6082748"/>
              <a:gd name="connsiteY5" fmla="*/ 6858000 h 6858000"/>
              <a:gd name="connsiteX6" fmla="*/ 0 w 60827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8" h="6858000">
                <a:moveTo>
                  <a:pt x="0" y="0"/>
                </a:moveTo>
                <a:lnTo>
                  <a:pt x="5129228" y="0"/>
                </a:lnTo>
                <a:lnTo>
                  <a:pt x="5228633" y="172882"/>
                </a:lnTo>
                <a:cubicBezTo>
                  <a:pt x="5773341" y="1175598"/>
                  <a:pt x="6082748" y="2324685"/>
                  <a:pt x="6082748" y="3546039"/>
                </a:cubicBezTo>
                <a:cubicBezTo>
                  <a:pt x="6082748" y="4645258"/>
                  <a:pt x="5832128" y="5685940"/>
                  <a:pt x="5384912" y="6614064"/>
                </a:cubicBezTo>
                <a:lnTo>
                  <a:pt x="5259976" y="6858000"/>
                </a:lnTo>
                <a:lnTo>
                  <a:pt x="0" y="6858000"/>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4" name="Title 1"/>
          <p:cNvSpPr>
            <a:spLocks noGrp="1"/>
          </p:cNvSpPr>
          <p:nvPr>
            <p:ph type="title"/>
          </p:nvPr>
        </p:nvSpPr>
        <p:spPr>
          <a:xfrm>
            <a:off x="410366" y="2676587"/>
            <a:ext cx="5119952" cy="1321269"/>
          </a:xfrm>
        </p:spPr>
        <p:txBody>
          <a:bodyPr anchor="ctr">
            <a:normAutofit/>
          </a:bodyPr>
          <a:lstStyle>
            <a:lvl1pPr>
              <a:defRPr sz="3500">
                <a:solidFill>
                  <a:schemeClr val="tx1"/>
                </a:solidFill>
              </a:defRPr>
            </a:lvl1pPr>
          </a:lstStyle>
          <a:p>
            <a:r>
              <a:rPr lang="en-US" dirty="0"/>
              <a:t>Click to edit Master title style</a:t>
            </a:r>
            <a:endParaRPr lang="en-GB" dirty="0"/>
          </a:p>
        </p:txBody>
      </p:sp>
      <p:sp>
        <p:nvSpPr>
          <p:cNvPr id="19" name="Text Placeholder 17"/>
          <p:cNvSpPr>
            <a:spLocks noGrp="1"/>
          </p:cNvSpPr>
          <p:nvPr>
            <p:ph type="body" sz="quarter" idx="14" hasCustomPrompt="1"/>
          </p:nvPr>
        </p:nvSpPr>
        <p:spPr>
          <a:xfrm>
            <a:off x="410368" y="1676401"/>
            <a:ext cx="5119951" cy="859279"/>
          </a:xfrm>
          <a:prstGeom prst="rect">
            <a:avLst/>
          </a:prstGeom>
        </p:spPr>
        <p:txBody>
          <a:bodyPr lIns="0" anchor="b">
            <a:noAutofit/>
          </a:bodyPr>
          <a:lstStyle>
            <a:lvl1pPr marL="0" indent="0">
              <a:buNone/>
              <a:defRPr sz="6000" b="1" cap="all" spc="0" baseline="0">
                <a:solidFill>
                  <a:schemeClr val="bg1"/>
                </a:solidFill>
                <a:latin typeface="+mj-lt"/>
              </a:defRPr>
            </a:lvl1pPr>
          </a:lstStyle>
          <a:p>
            <a:pPr lvl="0"/>
            <a:r>
              <a:rPr lang="en-US" dirty="0"/>
              <a:t>##</a:t>
            </a:r>
          </a:p>
        </p:txBody>
      </p:sp>
      <p:sp>
        <p:nvSpPr>
          <p:cNvPr id="20" name="Text Placeholder 17"/>
          <p:cNvSpPr>
            <a:spLocks noGrp="1"/>
          </p:cNvSpPr>
          <p:nvPr>
            <p:ph type="body" sz="quarter" idx="13"/>
          </p:nvPr>
        </p:nvSpPr>
        <p:spPr>
          <a:xfrm>
            <a:off x="410366" y="4138762"/>
            <a:ext cx="4406965" cy="702000"/>
          </a:xfrm>
          <a:prstGeom prst="rect">
            <a:avLst/>
          </a:prstGeom>
        </p:spPr>
        <p:txBody>
          <a:bodyPr lIns="0" anchor="t">
            <a:normAutofit/>
          </a:bodyPr>
          <a:lstStyle>
            <a:lvl1pPr marL="0" indent="0">
              <a:buNone/>
              <a:defRPr sz="2000" b="0" spc="-60" baseline="0">
                <a:solidFill>
                  <a:schemeClr val="bg1"/>
                </a:solidFill>
                <a:latin typeface="+mj-lt"/>
              </a:defRPr>
            </a:lvl1pPr>
          </a:lstStyle>
          <a:p>
            <a:pPr lvl="0"/>
            <a:r>
              <a:rPr lang="en-US" dirty="0"/>
              <a:t>Click to edit Master text styles</a:t>
            </a:r>
          </a:p>
        </p:txBody>
      </p:sp>
      <p:grpSp>
        <p:nvGrpSpPr>
          <p:cNvPr id="2" name="Group 1"/>
          <p:cNvGrpSpPr/>
          <p:nvPr userDrawn="1"/>
        </p:nvGrpSpPr>
        <p:grpSpPr>
          <a:xfrm>
            <a:off x="1958872" y="0"/>
            <a:ext cx="4808209" cy="1622799"/>
            <a:chOff x="1958872" y="0"/>
            <a:chExt cx="4808209" cy="1622799"/>
          </a:xfrm>
        </p:grpSpPr>
        <p:sp>
          <p:nvSpPr>
            <p:cNvPr id="21" name="Freeform 20"/>
            <p:cNvSpPr/>
            <p:nvPr userDrawn="1"/>
          </p:nvSpPr>
          <p:spPr>
            <a:xfrm flipH="1">
              <a:off x="4881430" y="2"/>
              <a:ext cx="1885651" cy="558043"/>
            </a:xfrm>
            <a:custGeom>
              <a:avLst/>
              <a:gdLst>
                <a:gd name="connsiteX0" fmla="*/ 0 w 1516809"/>
                <a:gd name="connsiteY0" fmla="*/ 0 h 448887"/>
                <a:gd name="connsiteX1" fmla="*/ 1516809 w 1516809"/>
                <a:gd name="connsiteY1" fmla="*/ 0 h 448887"/>
                <a:gd name="connsiteX2" fmla="*/ 1481982 w 1516809"/>
                <a:gd name="connsiteY2" fmla="*/ 64164 h 448887"/>
                <a:gd name="connsiteX3" fmla="*/ 758404 w 1516809"/>
                <a:gd name="connsiteY3" fmla="*/ 448887 h 448887"/>
                <a:gd name="connsiteX4" fmla="*/ 34827 w 1516809"/>
                <a:gd name="connsiteY4" fmla="*/ 64164 h 44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09" h="448887">
                  <a:moveTo>
                    <a:pt x="0" y="0"/>
                  </a:moveTo>
                  <a:lnTo>
                    <a:pt x="1516809" y="0"/>
                  </a:lnTo>
                  <a:lnTo>
                    <a:pt x="1481982" y="64164"/>
                  </a:lnTo>
                  <a:cubicBezTo>
                    <a:pt x="1325168" y="296278"/>
                    <a:pt x="1059608" y="448887"/>
                    <a:pt x="758404" y="448887"/>
                  </a:cubicBezTo>
                  <a:cubicBezTo>
                    <a:pt x="457200" y="448887"/>
                    <a:pt x="191640" y="296278"/>
                    <a:pt x="34827" y="641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t="54626" b="1"/>
            <a:stretch/>
          </p:blipFill>
          <p:spPr>
            <a:xfrm>
              <a:off x="1958872" y="0"/>
              <a:ext cx="3576567" cy="1622799"/>
            </a:xfrm>
            <a:prstGeom prst="rect">
              <a:avLst/>
            </a:prstGeom>
          </p:spPr>
        </p:pic>
      </p:grpSp>
    </p:spTree>
    <p:extLst>
      <p:ext uri="{BB962C8B-B14F-4D97-AF65-F5344CB8AC3E}">
        <p14:creationId xmlns:p14="http://schemas.microsoft.com/office/powerpoint/2010/main" val="418282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0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p:cNvSpPr/>
          <p:nvPr userDrawn="1"/>
        </p:nvSpPr>
        <p:spPr>
          <a:xfrm>
            <a:off x="0" y="4000500"/>
            <a:ext cx="12192000" cy="2857500"/>
          </a:xfrm>
          <a:prstGeom prst="rect">
            <a:avLst/>
          </a:prstGeom>
          <a:gradFill>
            <a:gsLst>
              <a:gs pos="0">
                <a:schemeClr val="tx1">
                  <a:alpha val="0"/>
                </a:scheme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2" name="Freeform 11"/>
          <p:cNvSpPr/>
          <p:nvPr userDrawn="1"/>
        </p:nvSpPr>
        <p:spPr>
          <a:xfrm>
            <a:off x="0" y="-1"/>
            <a:ext cx="6082748" cy="6858000"/>
          </a:xfrm>
          <a:custGeom>
            <a:avLst/>
            <a:gdLst>
              <a:gd name="connsiteX0" fmla="*/ 0 w 6082748"/>
              <a:gd name="connsiteY0" fmla="*/ 0 h 6858000"/>
              <a:gd name="connsiteX1" fmla="*/ 5129228 w 6082748"/>
              <a:gd name="connsiteY1" fmla="*/ 0 h 6858000"/>
              <a:gd name="connsiteX2" fmla="*/ 5228633 w 6082748"/>
              <a:gd name="connsiteY2" fmla="*/ 172882 h 6858000"/>
              <a:gd name="connsiteX3" fmla="*/ 6082748 w 6082748"/>
              <a:gd name="connsiteY3" fmla="*/ 3546039 h 6858000"/>
              <a:gd name="connsiteX4" fmla="*/ 5384912 w 6082748"/>
              <a:gd name="connsiteY4" fmla="*/ 6614064 h 6858000"/>
              <a:gd name="connsiteX5" fmla="*/ 5259976 w 6082748"/>
              <a:gd name="connsiteY5" fmla="*/ 6858000 h 6858000"/>
              <a:gd name="connsiteX6" fmla="*/ 0 w 60827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2748" h="6858000">
                <a:moveTo>
                  <a:pt x="0" y="0"/>
                </a:moveTo>
                <a:lnTo>
                  <a:pt x="5129228" y="0"/>
                </a:lnTo>
                <a:lnTo>
                  <a:pt x="5228633" y="172882"/>
                </a:lnTo>
                <a:cubicBezTo>
                  <a:pt x="5773341" y="1175598"/>
                  <a:pt x="6082748" y="2324685"/>
                  <a:pt x="6082748" y="3546039"/>
                </a:cubicBezTo>
                <a:cubicBezTo>
                  <a:pt x="6082748" y="4645258"/>
                  <a:pt x="5832128" y="5685940"/>
                  <a:pt x="5384912" y="6614064"/>
                </a:cubicBezTo>
                <a:lnTo>
                  <a:pt x="5259976" y="6858000"/>
                </a:lnTo>
                <a:lnTo>
                  <a:pt x="0" y="6858000"/>
                </a:lnTo>
                <a:close/>
              </a:path>
            </a:pathLst>
          </a:custGeom>
          <a:gradFill>
            <a:gsLst>
              <a:gs pos="0">
                <a:schemeClr val="accent1"/>
              </a:gs>
              <a:gs pos="70000">
                <a:srgbClr val="FFB80C"/>
              </a:gs>
              <a:gs pos="100000">
                <a:srgbClr val="FDA81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sp>
        <p:nvSpPr>
          <p:cNvPr id="18" name="Title 1"/>
          <p:cNvSpPr>
            <a:spLocks noGrp="1"/>
          </p:cNvSpPr>
          <p:nvPr>
            <p:ph type="title"/>
          </p:nvPr>
        </p:nvSpPr>
        <p:spPr>
          <a:xfrm>
            <a:off x="410366" y="2676587"/>
            <a:ext cx="5119952" cy="1321269"/>
          </a:xfrm>
        </p:spPr>
        <p:txBody>
          <a:bodyPr anchor="ctr">
            <a:normAutofit/>
          </a:bodyPr>
          <a:lstStyle>
            <a:lvl1pPr>
              <a:defRPr sz="3500">
                <a:solidFill>
                  <a:schemeClr val="tx1"/>
                </a:solidFill>
              </a:defRPr>
            </a:lvl1pPr>
          </a:lstStyle>
          <a:p>
            <a:r>
              <a:rPr lang="en-US" dirty="0"/>
              <a:t>Click to edit Master title style</a:t>
            </a:r>
            <a:endParaRPr lang="en-GB" dirty="0"/>
          </a:p>
        </p:txBody>
      </p:sp>
      <p:sp>
        <p:nvSpPr>
          <p:cNvPr id="20" name="Text Placeholder 17"/>
          <p:cNvSpPr>
            <a:spLocks noGrp="1"/>
          </p:cNvSpPr>
          <p:nvPr>
            <p:ph type="body" sz="quarter" idx="14" hasCustomPrompt="1"/>
          </p:nvPr>
        </p:nvSpPr>
        <p:spPr>
          <a:xfrm>
            <a:off x="410368" y="1676401"/>
            <a:ext cx="5119951" cy="859279"/>
          </a:xfrm>
          <a:prstGeom prst="rect">
            <a:avLst/>
          </a:prstGeom>
        </p:spPr>
        <p:txBody>
          <a:bodyPr lIns="0" anchor="b">
            <a:noAutofit/>
          </a:bodyPr>
          <a:lstStyle>
            <a:lvl1pPr marL="0" indent="0">
              <a:buNone/>
              <a:defRPr sz="6000" b="1" cap="all" spc="0" baseline="0">
                <a:solidFill>
                  <a:schemeClr val="bg1"/>
                </a:solidFill>
                <a:latin typeface="+mj-lt"/>
              </a:defRPr>
            </a:lvl1pPr>
          </a:lstStyle>
          <a:p>
            <a:pPr lvl="0"/>
            <a:r>
              <a:rPr lang="en-US" dirty="0"/>
              <a:t>##</a:t>
            </a:r>
          </a:p>
        </p:txBody>
      </p:sp>
      <p:sp>
        <p:nvSpPr>
          <p:cNvPr id="21" name="Text Placeholder 17"/>
          <p:cNvSpPr>
            <a:spLocks noGrp="1"/>
          </p:cNvSpPr>
          <p:nvPr>
            <p:ph type="body" sz="quarter" idx="13"/>
          </p:nvPr>
        </p:nvSpPr>
        <p:spPr>
          <a:xfrm>
            <a:off x="410366" y="4138762"/>
            <a:ext cx="4406965" cy="702000"/>
          </a:xfrm>
          <a:prstGeom prst="rect">
            <a:avLst/>
          </a:prstGeom>
        </p:spPr>
        <p:txBody>
          <a:bodyPr lIns="0" anchor="t">
            <a:normAutofit/>
          </a:bodyPr>
          <a:lstStyle>
            <a:lvl1pPr marL="0" indent="0">
              <a:buNone/>
              <a:defRPr sz="2000" b="0" spc="-60" baseline="0">
                <a:solidFill>
                  <a:schemeClr val="bg1"/>
                </a:solidFill>
                <a:latin typeface="+mj-lt"/>
              </a:defRPr>
            </a:lvl1pPr>
          </a:lstStyle>
          <a:p>
            <a:pPr lvl="0"/>
            <a:r>
              <a:rPr lang="en-US" dirty="0"/>
              <a:t>Click to edit Master text styles</a:t>
            </a:r>
          </a:p>
        </p:txBody>
      </p:sp>
      <p:grpSp>
        <p:nvGrpSpPr>
          <p:cNvPr id="11" name="Group 10"/>
          <p:cNvGrpSpPr/>
          <p:nvPr userDrawn="1"/>
        </p:nvGrpSpPr>
        <p:grpSpPr>
          <a:xfrm>
            <a:off x="2016022" y="5235201"/>
            <a:ext cx="4808208" cy="1622799"/>
            <a:chOff x="2016022" y="5235201"/>
            <a:chExt cx="4808208" cy="1622799"/>
          </a:xfrm>
        </p:grpSpPr>
        <p:sp>
          <p:nvSpPr>
            <p:cNvPr id="13" name="Freeform 12"/>
            <p:cNvSpPr/>
            <p:nvPr userDrawn="1"/>
          </p:nvSpPr>
          <p:spPr>
            <a:xfrm flipH="1" flipV="1">
              <a:off x="4938579" y="6294040"/>
              <a:ext cx="1885651" cy="563959"/>
            </a:xfrm>
            <a:custGeom>
              <a:avLst/>
              <a:gdLst>
                <a:gd name="connsiteX0" fmla="*/ 0 w 1516809"/>
                <a:gd name="connsiteY0" fmla="*/ 0 h 448887"/>
                <a:gd name="connsiteX1" fmla="*/ 1516809 w 1516809"/>
                <a:gd name="connsiteY1" fmla="*/ 0 h 448887"/>
                <a:gd name="connsiteX2" fmla="*/ 1481982 w 1516809"/>
                <a:gd name="connsiteY2" fmla="*/ 64164 h 448887"/>
                <a:gd name="connsiteX3" fmla="*/ 758404 w 1516809"/>
                <a:gd name="connsiteY3" fmla="*/ 448887 h 448887"/>
                <a:gd name="connsiteX4" fmla="*/ 34827 w 1516809"/>
                <a:gd name="connsiteY4" fmla="*/ 64164 h 44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809" h="448887">
                  <a:moveTo>
                    <a:pt x="0" y="0"/>
                  </a:moveTo>
                  <a:lnTo>
                    <a:pt x="1516809" y="0"/>
                  </a:lnTo>
                  <a:lnTo>
                    <a:pt x="1481982" y="64164"/>
                  </a:lnTo>
                  <a:cubicBezTo>
                    <a:pt x="1325168" y="296278"/>
                    <a:pt x="1059608" y="448887"/>
                    <a:pt x="758404" y="448887"/>
                  </a:cubicBezTo>
                  <a:cubicBezTo>
                    <a:pt x="457200" y="448887"/>
                    <a:pt x="191640" y="296278"/>
                    <a:pt x="34827" y="641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dirty="0"/>
            </a:p>
          </p:txBody>
        </p:sp>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t="54626" b="1"/>
            <a:stretch/>
          </p:blipFill>
          <p:spPr>
            <a:xfrm flipV="1">
              <a:off x="2016022" y="5235201"/>
              <a:ext cx="3576567" cy="1622799"/>
            </a:xfrm>
            <a:prstGeom prst="rect">
              <a:avLst/>
            </a:prstGeom>
          </p:spPr>
        </p:pic>
      </p:grpSp>
    </p:spTree>
    <p:extLst>
      <p:ext uri="{BB962C8B-B14F-4D97-AF65-F5344CB8AC3E}">
        <p14:creationId xmlns:p14="http://schemas.microsoft.com/office/powerpoint/2010/main" val="45699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9" y="444381"/>
            <a:ext cx="10742400" cy="726851"/>
          </a:xfrm>
          <a:prstGeom prst="rect">
            <a:avLst/>
          </a:prstGeom>
        </p:spPr>
        <p:txBody>
          <a:bodyPr vert="horz" lIns="0" tIns="0" rIns="0" bIns="0" rtlCol="0" anchor="t">
            <a:noAutofit/>
          </a:bodyPr>
          <a:lstStyle/>
          <a:p>
            <a:r>
              <a:rPr lang="en-US" dirty="0"/>
              <a:t>Click to edit </a:t>
            </a:r>
            <a:br>
              <a:rPr lang="en-US" dirty="0"/>
            </a:br>
            <a:r>
              <a:rPr lang="en-US" dirty="0"/>
              <a:t>Master title style</a:t>
            </a:r>
            <a:endParaRPr lang="en-GB" dirty="0"/>
          </a:p>
        </p:txBody>
      </p:sp>
      <p:sp>
        <p:nvSpPr>
          <p:cNvPr id="3" name="Text Placeholder 2"/>
          <p:cNvSpPr>
            <a:spLocks noGrp="1"/>
          </p:cNvSpPr>
          <p:nvPr>
            <p:ph type="body" idx="1"/>
          </p:nvPr>
        </p:nvSpPr>
        <p:spPr>
          <a:xfrm>
            <a:off x="407990" y="1557339"/>
            <a:ext cx="10742610" cy="43926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407990" y="6343200"/>
            <a:ext cx="4186913" cy="140400"/>
          </a:xfrm>
          <a:prstGeom prst="rect">
            <a:avLst/>
          </a:prstGeom>
        </p:spPr>
        <p:txBody>
          <a:bodyPr vert="horz" lIns="0" tIns="0" rIns="0" bIns="0" rtlCol="0" anchor="ctr"/>
          <a:lstStyle>
            <a:lvl1pPr marL="0" algn="l" defTabSz="914377" rtl="0" eaLnBrk="1" latinLnBrk="0" hangingPunct="1">
              <a:defRPr lang="en-GB" sz="1000" kern="1200">
                <a:solidFill>
                  <a:schemeClr val="tx1"/>
                </a:solidFill>
                <a:latin typeface="+mn-lt"/>
                <a:ea typeface="+mn-ea"/>
                <a:cs typeface="+mn-cs"/>
              </a:defRPr>
            </a:lvl1pPr>
          </a:lstStyle>
          <a:p>
            <a:r>
              <a:rPr lang="en-GB" dirty="0"/>
              <a:t>Introduction to Immersion Ultrasonics </a:t>
            </a:r>
          </a:p>
        </p:txBody>
      </p:sp>
      <p:sp>
        <p:nvSpPr>
          <p:cNvPr id="6" name="Slide Number Placeholder 5"/>
          <p:cNvSpPr>
            <a:spLocks noGrp="1"/>
          </p:cNvSpPr>
          <p:nvPr>
            <p:ph type="sldNum" sz="quarter" idx="4"/>
          </p:nvPr>
        </p:nvSpPr>
        <p:spPr>
          <a:xfrm>
            <a:off x="11022806" y="6343200"/>
            <a:ext cx="762000" cy="140400"/>
          </a:xfrm>
          <a:prstGeom prst="rect">
            <a:avLst/>
          </a:prstGeom>
        </p:spPr>
        <p:txBody>
          <a:bodyPr vert="horz" lIns="0" tIns="0" rIns="0" bIns="0" rtlCol="0" anchor="ctr"/>
          <a:lstStyle>
            <a:lvl1pPr algn="r">
              <a:defRPr lang="en-GB" sz="1000" kern="1200" smtClean="0">
                <a:solidFill>
                  <a:schemeClr val="tx1"/>
                </a:solidFill>
                <a:latin typeface="+mn-lt"/>
                <a:ea typeface="+mn-ea"/>
                <a:cs typeface="+mn-cs"/>
              </a:defRPr>
            </a:lvl1pPr>
          </a:lstStyle>
          <a:p>
            <a:fld id="{176D288C-CDAA-43CA-9DE4-6641BC7AE8BF}" type="slidenum">
              <a:rPr lang="en-GB" smtClean="0"/>
              <a:pPr/>
              <a:t>‹#›</a:t>
            </a:fld>
            <a:endParaRPr lang="en-GB" dirty="0"/>
          </a:p>
        </p:txBody>
      </p:sp>
      <p:pic>
        <p:nvPicPr>
          <p:cNvPr id="9" name="Picture 8"/>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1154014" y="298419"/>
            <a:ext cx="630000" cy="630000"/>
          </a:xfrm>
          <a:prstGeom prst="rect">
            <a:avLst/>
          </a:prstGeom>
        </p:spPr>
      </p:pic>
    </p:spTree>
    <p:extLst>
      <p:ext uri="{BB962C8B-B14F-4D97-AF65-F5344CB8AC3E}">
        <p14:creationId xmlns:p14="http://schemas.microsoft.com/office/powerpoint/2010/main" val="130237319"/>
      </p:ext>
    </p:extLst>
  </p:cSld>
  <p:clrMap bg1="lt1" tx1="dk1" bg2="lt2" tx2="dk2" accent1="accent1" accent2="accent2" accent3="accent3" accent4="accent4" accent5="accent5" accent6="accent6" hlink="hlink" folHlink="folHlink"/>
  <p:sldLayoutIdLst>
    <p:sldLayoutId id="2147483702" r:id="rId1"/>
    <p:sldLayoutId id="2147483761" r:id="rId2"/>
    <p:sldLayoutId id="2147483701" r:id="rId3"/>
    <p:sldLayoutId id="2147483707" r:id="rId4"/>
    <p:sldLayoutId id="2147483728" r:id="rId5"/>
    <p:sldLayoutId id="2147483729" r:id="rId6"/>
    <p:sldLayoutId id="2147483764" r:id="rId7"/>
    <p:sldLayoutId id="2147483705" r:id="rId8"/>
    <p:sldLayoutId id="2147483730" r:id="rId9"/>
    <p:sldLayoutId id="2147483704" r:id="rId10"/>
    <p:sldLayoutId id="2147483765" r:id="rId11"/>
    <p:sldLayoutId id="2147483770" r:id="rId12"/>
    <p:sldLayoutId id="2147483772" r:id="rId13"/>
    <p:sldLayoutId id="2147483691" r:id="rId14"/>
    <p:sldLayoutId id="2147483693" r:id="rId15"/>
    <p:sldLayoutId id="2147483708" r:id="rId16"/>
    <p:sldLayoutId id="2147483767" r:id="rId17"/>
    <p:sldLayoutId id="2147483709" r:id="rId18"/>
    <p:sldLayoutId id="2147483766" r:id="rId19"/>
    <p:sldLayoutId id="2147483716" r:id="rId20"/>
    <p:sldLayoutId id="2147483710" r:id="rId21"/>
    <p:sldLayoutId id="2147483711" r:id="rId22"/>
    <p:sldLayoutId id="2147483712" r:id="rId23"/>
    <p:sldLayoutId id="2147483695" r:id="rId24"/>
    <p:sldLayoutId id="2147483725" r:id="rId25"/>
    <p:sldLayoutId id="2147483726" r:id="rId26"/>
    <p:sldLayoutId id="2147483714" r:id="rId27"/>
    <p:sldLayoutId id="2147483715" r:id="rId28"/>
    <p:sldLayoutId id="2147483771" r:id="rId29"/>
    <p:sldLayoutId id="2147483762" r:id="rId30"/>
    <p:sldLayoutId id="2147483732" r:id="rId31"/>
    <p:sldLayoutId id="2147483696" r:id="rId32"/>
    <p:sldLayoutId id="2147483717" r:id="rId33"/>
    <p:sldLayoutId id="2147483727" r:id="rId34"/>
    <p:sldLayoutId id="2147483731"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0000"/>
        </a:lnSpc>
        <a:spcBef>
          <a:spcPct val="0"/>
        </a:spcBef>
        <a:buNone/>
        <a:defRPr lang="en-GB" sz="2800" b="1" kern="1200" cap="all" spc="-80" baseline="0" dirty="0">
          <a:solidFill>
            <a:schemeClr val="tx1"/>
          </a:solidFill>
          <a:latin typeface="+mj-lt"/>
          <a:ea typeface="+mj-ea"/>
          <a:cs typeface="+mj-cs"/>
        </a:defRPr>
      </a:lvl1pPr>
    </p:titleStyle>
    <p:bodyStyle>
      <a:lvl1pPr marL="0" indent="0" algn="l" defTabSz="914377" rtl="0" eaLnBrk="1" latinLnBrk="0" hangingPunct="1">
        <a:lnSpc>
          <a:spcPct val="85000"/>
        </a:lnSpc>
        <a:spcBef>
          <a:spcPts val="1000"/>
        </a:spcBef>
        <a:buFont typeface="Arial" panose="020B0604020202020204" pitchFamily="34" charset="0"/>
        <a:buNone/>
        <a:defRPr sz="2000" b="0" kern="1200">
          <a:solidFill>
            <a:schemeClr val="tx1"/>
          </a:solidFill>
          <a:latin typeface="+mj-lt"/>
          <a:ea typeface="+mn-ea"/>
          <a:cs typeface="+mn-cs"/>
        </a:defRPr>
      </a:lvl1pPr>
      <a:lvl2pPr marL="285744" indent="-285744" algn="l" defTabSz="914377" rtl="0" eaLnBrk="1" latinLnBrk="0" hangingPunct="1">
        <a:lnSpc>
          <a:spcPct val="85000"/>
        </a:lnSpc>
        <a:spcBef>
          <a:spcPts val="1000"/>
        </a:spcBef>
        <a:buClr>
          <a:schemeClr val="accent1"/>
        </a:buClr>
        <a:buFont typeface="Arial" panose="020B0604020202020204" pitchFamily="34" charset="0"/>
        <a:buChar char="•"/>
        <a:defRPr sz="2000" kern="1200">
          <a:solidFill>
            <a:schemeClr val="tx1"/>
          </a:solidFill>
          <a:latin typeface="+mj-lt"/>
          <a:ea typeface="+mn-ea"/>
          <a:cs typeface="+mn-cs"/>
        </a:defRPr>
      </a:lvl2pPr>
      <a:lvl3pPr marL="534975" indent="-261932" algn="l" defTabSz="914377" rtl="0" eaLnBrk="1" latinLnBrk="0" hangingPunct="1">
        <a:lnSpc>
          <a:spcPct val="85000"/>
        </a:lnSpc>
        <a:spcBef>
          <a:spcPts val="1000"/>
        </a:spcBef>
        <a:buClr>
          <a:schemeClr val="accent1"/>
        </a:buClr>
        <a:buFont typeface="Arial" panose="020B0604020202020204" pitchFamily="34" charset="0"/>
        <a:buChar char="•"/>
        <a:defRPr sz="1800" kern="1200">
          <a:solidFill>
            <a:schemeClr val="tx1"/>
          </a:solidFill>
          <a:latin typeface="+mj-lt"/>
          <a:ea typeface="+mn-ea"/>
          <a:cs typeface="+mn-cs"/>
        </a:defRPr>
      </a:lvl3pPr>
      <a:lvl4pPr marL="808018" indent="-273044" algn="l" defTabSz="914377" rtl="0" eaLnBrk="1" latinLnBrk="0" hangingPunct="1">
        <a:lnSpc>
          <a:spcPct val="85000"/>
        </a:lnSpc>
        <a:spcBef>
          <a:spcPts val="1000"/>
        </a:spcBef>
        <a:buClr>
          <a:schemeClr val="accent1"/>
        </a:buClr>
        <a:buFont typeface="Arial" panose="020B0604020202020204" pitchFamily="34" charset="0"/>
        <a:buChar char="•"/>
        <a:defRPr sz="1600" kern="1200">
          <a:solidFill>
            <a:schemeClr val="tx1"/>
          </a:solidFill>
          <a:latin typeface="+mj-lt"/>
          <a:ea typeface="+mn-ea"/>
          <a:cs typeface="+mn-cs"/>
        </a:defRPr>
      </a:lvl4pPr>
      <a:lvl5pPr marL="811193" indent="-274632" algn="l" defTabSz="914377" rtl="0" eaLnBrk="1" latinLnBrk="0" hangingPunct="1">
        <a:lnSpc>
          <a:spcPct val="85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636" userDrawn="1">
          <p15:clr>
            <a:srgbClr val="F26B43"/>
          </p15:clr>
        </p15:guide>
        <p15:guide id="2" pos="257" userDrawn="1">
          <p15:clr>
            <a:srgbClr val="F26B43"/>
          </p15:clr>
        </p15:guide>
        <p15:guide id="3" orient="horz" pos="2364" userDrawn="1">
          <p15:clr>
            <a:srgbClr val="F26B43"/>
          </p15:clr>
        </p15:guide>
        <p15:guide id="4" orient="horz" pos="279" userDrawn="1">
          <p15:clr>
            <a:srgbClr val="F26B43"/>
          </p15:clr>
        </p15:guide>
        <p15:guide id="5" pos="7423" userDrawn="1">
          <p15:clr>
            <a:srgbClr val="F26B43"/>
          </p15:clr>
        </p15:guide>
        <p15:guide id="6" orient="horz" pos="3748" userDrawn="1">
          <p15:clr>
            <a:srgbClr val="F26B43"/>
          </p15:clr>
        </p15:guide>
        <p15:guide id="7" orient="horz" pos="4065" userDrawn="1">
          <p15:clr>
            <a:srgbClr val="F26B43"/>
          </p15:clr>
        </p15:guide>
        <p15:guide id="8" orient="horz" pos="981" userDrawn="1">
          <p15:clr>
            <a:srgbClr val="F26B43"/>
          </p15:clr>
        </p15:guide>
        <p15:guide id="10" pos="70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2.bmp"/><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5.bmp"/><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6.bmp"/></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INTRODUCTION TO Immersion Ultrasonics </a:t>
            </a:r>
          </a:p>
        </p:txBody>
      </p:sp>
      <p:sp>
        <p:nvSpPr>
          <p:cNvPr id="9" name="Text Placeholder 8"/>
          <p:cNvSpPr>
            <a:spLocks noGrp="1"/>
          </p:cNvSpPr>
          <p:nvPr>
            <p:ph type="body" sz="quarter" idx="13"/>
          </p:nvPr>
        </p:nvSpPr>
        <p:spPr/>
        <p:txBody>
          <a:bodyPr/>
          <a:lstStyle/>
          <a:p>
            <a:r>
              <a:rPr lang="en-GB" dirty="0"/>
              <a:t>ANDY WARD MinstNDT</a:t>
            </a:r>
          </a:p>
          <a:p>
            <a:r>
              <a:rPr lang="en-GB" dirty="0"/>
              <a:t>Group Level 3</a:t>
            </a:r>
          </a:p>
        </p:txBody>
      </p:sp>
      <p:sp>
        <p:nvSpPr>
          <p:cNvPr id="8" name="Text Placeholder 7"/>
          <p:cNvSpPr>
            <a:spLocks noGrp="1"/>
          </p:cNvSpPr>
          <p:nvPr>
            <p:ph type="body" sz="quarter" idx="12"/>
          </p:nvPr>
        </p:nvSpPr>
        <p:spPr/>
        <p:txBody>
          <a:bodyPr/>
          <a:lstStyle/>
          <a:p>
            <a:r>
              <a:rPr lang="en-GB" dirty="0"/>
              <a:t>Basic Principles and Practices </a:t>
            </a:r>
          </a:p>
        </p:txBody>
      </p:sp>
      <p:sp>
        <p:nvSpPr>
          <p:cNvPr id="12" name="Picture Placeholder 11"/>
          <p:cNvSpPr>
            <a:spLocks noGrp="1"/>
          </p:cNvSpPr>
          <p:nvPr>
            <p:ph type="pic" sz="quarter" idx="14"/>
          </p:nvPr>
        </p:nvSpPr>
        <p:spPr>
          <a:blipFill>
            <a:blip r:embed="rId3"/>
            <a:stretch>
              <a:fillRect/>
            </a:stretch>
          </a:blipFill>
        </p:spPr>
      </p:sp>
    </p:spTree>
    <p:extLst>
      <p:ext uri="{BB962C8B-B14F-4D97-AF65-F5344CB8AC3E}">
        <p14:creationId xmlns:p14="http://schemas.microsoft.com/office/powerpoint/2010/main" val="336001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GB" cap="none" dirty="0"/>
              <a:t>General Principles</a:t>
            </a:r>
          </a:p>
        </p:txBody>
      </p:sp>
      <p:sp>
        <p:nvSpPr>
          <p:cNvPr id="20" name="Text Placeholder 19"/>
          <p:cNvSpPr>
            <a:spLocks noGrp="1"/>
          </p:cNvSpPr>
          <p:nvPr>
            <p:ph type="body" sz="quarter" idx="14"/>
          </p:nvPr>
        </p:nvSpPr>
        <p:spPr/>
        <p:txBody>
          <a:bodyPr/>
          <a:lstStyle/>
          <a:p>
            <a:r>
              <a:rPr lang="en-GB" dirty="0"/>
              <a:t>03</a:t>
            </a:r>
          </a:p>
        </p:txBody>
      </p:sp>
      <p:sp>
        <p:nvSpPr>
          <p:cNvPr id="19" name="Text Placeholder 18"/>
          <p:cNvSpPr>
            <a:spLocks noGrp="1"/>
          </p:cNvSpPr>
          <p:nvPr>
            <p:ph type="body" sz="quarter" idx="13"/>
          </p:nvPr>
        </p:nvSpPr>
        <p:spPr/>
        <p:txBody>
          <a:bodyPr/>
          <a:lstStyle/>
          <a:p>
            <a:endParaRPr lang="en-GB" dirty="0"/>
          </a:p>
        </p:txBody>
      </p:sp>
      <p:pic>
        <p:nvPicPr>
          <p:cNvPr id="4" name="Picture Placeholder 3"/>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5129230" y="0"/>
            <a:ext cx="7062770" cy="6857999"/>
          </a:xfrm>
        </p:spPr>
      </p:pic>
    </p:spTree>
    <p:extLst>
      <p:ext uri="{BB962C8B-B14F-4D97-AF65-F5344CB8AC3E}">
        <p14:creationId xmlns:p14="http://schemas.microsoft.com/office/powerpoint/2010/main" val="190666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The Big Difference!</a:t>
            </a:r>
          </a:p>
        </p:txBody>
      </p:sp>
      <p:sp>
        <p:nvSpPr>
          <p:cNvPr id="33" name="Content Placeholder 32"/>
          <p:cNvSpPr>
            <a:spLocks noGrp="1"/>
          </p:cNvSpPr>
          <p:nvPr>
            <p:ph idx="1"/>
          </p:nvPr>
        </p:nvSpPr>
        <p:spPr/>
        <p:txBody>
          <a:bodyPr/>
          <a:lstStyle/>
          <a:p>
            <a:pPr marL="0" lvl="1" indent="0">
              <a:buNone/>
            </a:pPr>
            <a:r>
              <a:rPr lang="en-GB" sz="2400" dirty="0"/>
              <a:t>If we compare Contact with immersion one of the big differences is the ‘Water Gap’.</a:t>
            </a:r>
          </a:p>
          <a:p>
            <a:pPr marL="0" lvl="1" indent="0" algn="just">
              <a:buNone/>
            </a:pPr>
            <a:r>
              <a:rPr lang="en-GB" sz="2400" dirty="0"/>
              <a:t>The ‘Water Gap’ (WG) is the distance from the probe to the surface of the component under inspection.  For most applications this is critical and needs to be controlled in such away that this distance remains constant throughout the inspection.</a:t>
            </a:r>
          </a:p>
          <a:p>
            <a:pPr marL="0" lvl="1" indent="0">
              <a:buNone/>
            </a:pPr>
            <a:r>
              <a:rPr lang="en-GB" sz="2400" dirty="0"/>
              <a:t>Why so critical?</a:t>
            </a:r>
          </a:p>
          <a:p>
            <a:pPr marL="0" lvl="1" indent="0">
              <a:buNone/>
            </a:pPr>
            <a:r>
              <a:rPr lang="en-GB" sz="2400" dirty="0"/>
              <a:t>The water gap in most cases has been optimise to allow the probe to perform at its best at a given distance, it could have been adjusted to:</a:t>
            </a:r>
          </a:p>
          <a:p>
            <a:pPr lvl="1"/>
            <a:r>
              <a:rPr lang="en-GB" sz="2400" dirty="0"/>
              <a:t>Optimise the NSR (Near Surface Resolution)</a:t>
            </a:r>
          </a:p>
          <a:p>
            <a:pPr lvl="1"/>
            <a:r>
              <a:rPr lang="en-GB" sz="2400" dirty="0"/>
              <a:t>Focus the inspection at a given depth.</a:t>
            </a:r>
          </a:p>
          <a:p>
            <a:pPr lvl="1"/>
            <a:r>
              <a:rPr lang="en-GB" sz="2400" dirty="0"/>
              <a:t>Give a wide inspection envelope to allow a good NSR and Working Range.</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11</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Tree>
    <p:extLst>
      <p:ext uri="{BB962C8B-B14F-4D97-AF65-F5344CB8AC3E}">
        <p14:creationId xmlns:p14="http://schemas.microsoft.com/office/powerpoint/2010/main" val="123056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The Big Difference!</a:t>
            </a:r>
          </a:p>
        </p:txBody>
      </p:sp>
      <p:sp>
        <p:nvSpPr>
          <p:cNvPr id="33" name="Content Placeholder 32"/>
          <p:cNvSpPr>
            <a:spLocks noGrp="1"/>
          </p:cNvSpPr>
          <p:nvPr>
            <p:ph idx="1"/>
          </p:nvPr>
        </p:nvSpPr>
        <p:spPr/>
        <p:txBody>
          <a:bodyPr/>
          <a:lstStyle/>
          <a:p>
            <a:pPr marL="0" lvl="1" indent="0">
              <a:buNone/>
            </a:pPr>
            <a:endParaRPr lang="en-GB" sz="2400" dirty="0"/>
          </a:p>
          <a:p>
            <a:pPr marL="0" lvl="1" indent="0">
              <a:buNone/>
            </a:pPr>
            <a:endParaRPr lang="en-GB" sz="2400" dirty="0"/>
          </a:p>
          <a:p>
            <a:pPr marL="0" lvl="1" indent="0">
              <a:buNone/>
            </a:pPr>
            <a:endParaRPr lang="en-GB" sz="2400" dirty="0"/>
          </a:p>
          <a:p>
            <a:pPr marL="0" lvl="1" indent="0">
              <a:buNone/>
            </a:pPr>
            <a:endParaRPr lang="en-GB" sz="2400" dirty="0"/>
          </a:p>
          <a:p>
            <a:pPr marL="0" lvl="1" indent="0">
              <a:buNone/>
            </a:pPr>
            <a:endParaRPr lang="en-GB" sz="2400" dirty="0"/>
          </a:p>
          <a:p>
            <a:pPr marL="0" lvl="1" indent="0">
              <a:buNone/>
            </a:pPr>
            <a:endParaRPr lang="en-GB" sz="2400" dirty="0"/>
          </a:p>
          <a:p>
            <a:pPr marL="0" lvl="1" indent="0">
              <a:buNone/>
            </a:pPr>
            <a:endParaRPr lang="en-GB" sz="2400" dirty="0"/>
          </a:p>
          <a:p>
            <a:pPr marL="0" lvl="1" indent="0">
              <a:buNone/>
            </a:pPr>
            <a:r>
              <a:rPr lang="en-GB" sz="2400" dirty="0"/>
              <a:t>Velocity of Water 1500m/s</a:t>
            </a:r>
          </a:p>
          <a:p>
            <a:pPr marL="0" lvl="1" indent="0">
              <a:buNone/>
            </a:pPr>
            <a:r>
              <a:rPr lang="en-GB" sz="2400" dirty="0"/>
              <a:t>Velocity of Steel 6000m/s</a:t>
            </a:r>
          </a:p>
          <a:p>
            <a:pPr marL="0" lvl="1" indent="0">
              <a:buNone/>
            </a:pPr>
            <a:r>
              <a:rPr lang="en-GB" sz="2400" dirty="0"/>
              <a:t>For the majority of inspections carried out we do not need to see the initial bang ‘A’ and the water Gap!! So we adjust the delay and range to only see the area of interest. </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12</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grpSp>
        <p:nvGrpSpPr>
          <p:cNvPr id="6" name="Group 5"/>
          <p:cNvGrpSpPr/>
          <p:nvPr/>
        </p:nvGrpSpPr>
        <p:grpSpPr>
          <a:xfrm>
            <a:off x="407989" y="1171232"/>
            <a:ext cx="8739505" cy="2987675"/>
            <a:chOff x="0" y="0"/>
            <a:chExt cx="8739505" cy="2987749"/>
          </a:xfrm>
        </p:grpSpPr>
        <p:sp>
          <p:nvSpPr>
            <p:cNvPr id="7" name="Rectangle 6"/>
            <p:cNvSpPr/>
            <p:nvPr/>
          </p:nvSpPr>
          <p:spPr>
            <a:xfrm>
              <a:off x="0" y="0"/>
              <a:ext cx="8729331" cy="2987749"/>
            </a:xfrm>
            <a:prstGeom prst="rect">
              <a:avLst/>
            </a:prstGeom>
            <a:solidFill>
              <a:sysClr val="windowText" lastClr="000000">
                <a:lumMod val="75000"/>
                <a:lumOff val="25000"/>
              </a:sys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8" name="Freeform 7"/>
            <p:cNvSpPr/>
            <p:nvPr/>
          </p:nvSpPr>
          <p:spPr>
            <a:xfrm>
              <a:off x="0" y="0"/>
              <a:ext cx="8739505" cy="2912745"/>
            </a:xfrm>
            <a:custGeom>
              <a:avLst/>
              <a:gdLst>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5263117 w 8739963"/>
                <a:gd name="connsiteY5" fmla="*/ 2913321 h 2913321"/>
                <a:gd name="connsiteX6" fmla="*/ 5284382 w 8739963"/>
                <a:gd name="connsiteY6" fmla="*/ 10633 h 2913321"/>
                <a:gd name="connsiteX7" fmla="*/ 5380075 w 8739963"/>
                <a:gd name="connsiteY7" fmla="*/ 0 h 2913321"/>
                <a:gd name="connsiteX8" fmla="*/ 5422605 w 8739963"/>
                <a:gd name="connsiteY8" fmla="*/ 2913321 h 2913321"/>
                <a:gd name="connsiteX9" fmla="*/ 6730410 w 8739963"/>
                <a:gd name="connsiteY9" fmla="*/ 2913321 h 2913321"/>
                <a:gd name="connsiteX10" fmla="*/ 6719777 w 8739963"/>
                <a:gd name="connsiteY10" fmla="*/ 10633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5284382 w 8739963"/>
                <a:gd name="connsiteY6" fmla="*/ 10633 h 2913321"/>
                <a:gd name="connsiteX7" fmla="*/ 5380075 w 8739963"/>
                <a:gd name="connsiteY7" fmla="*/ 0 h 2913321"/>
                <a:gd name="connsiteX8" fmla="*/ 5422605 w 8739963"/>
                <a:gd name="connsiteY8" fmla="*/ 2913321 h 2913321"/>
                <a:gd name="connsiteX9" fmla="*/ 6730410 w 8739963"/>
                <a:gd name="connsiteY9" fmla="*/ 2913321 h 2913321"/>
                <a:gd name="connsiteX10" fmla="*/ 6719777 w 8739963"/>
                <a:gd name="connsiteY10" fmla="*/ 10633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5380075 w 8739963"/>
                <a:gd name="connsiteY7" fmla="*/ 0 h 2913321"/>
                <a:gd name="connsiteX8" fmla="*/ 5422605 w 8739963"/>
                <a:gd name="connsiteY8" fmla="*/ 2913321 h 2913321"/>
                <a:gd name="connsiteX9" fmla="*/ 6730410 w 8739963"/>
                <a:gd name="connsiteY9" fmla="*/ 2913321 h 2913321"/>
                <a:gd name="connsiteX10" fmla="*/ 6719777 w 8739963"/>
                <a:gd name="connsiteY10" fmla="*/ 10633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5422605 w 8739963"/>
                <a:gd name="connsiteY8" fmla="*/ 2913321 h 2913321"/>
                <a:gd name="connsiteX9" fmla="*/ 6730410 w 8739963"/>
                <a:gd name="connsiteY9" fmla="*/ 2913321 h 2913321"/>
                <a:gd name="connsiteX10" fmla="*/ 6719777 w 8739963"/>
                <a:gd name="connsiteY10" fmla="*/ 10633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6730410 w 8739963"/>
                <a:gd name="connsiteY9" fmla="*/ 2913321 h 2913321"/>
                <a:gd name="connsiteX10" fmla="*/ 6719777 w 8739963"/>
                <a:gd name="connsiteY10" fmla="*/ 10633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6719777 w 8739963"/>
                <a:gd name="connsiteY10" fmla="*/ 10633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34492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6815470 w 8739963"/>
                <a:gd name="connsiteY11" fmla="*/ 21265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6868633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8016949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7995684 w 8739963"/>
                <a:gd name="connsiteY14" fmla="*/ 11695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8133907 w 8739963"/>
                <a:gd name="connsiteY15" fmla="*/ 2902688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739963 w 8739963"/>
                <a:gd name="connsiteY16"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739963 w 8739963"/>
                <a:gd name="connsiteY17"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78948 w 8739963"/>
                <a:gd name="connsiteY17" fmla="*/ 763476 h 2913321"/>
                <a:gd name="connsiteX18" fmla="*/ 8739963 w 8739963"/>
                <a:gd name="connsiteY18"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78948 w 8739963"/>
                <a:gd name="connsiteY17" fmla="*/ 763476 h 2913321"/>
                <a:gd name="connsiteX18" fmla="*/ 8739963 w 8739963"/>
                <a:gd name="connsiteY18"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78948 w 8739963"/>
                <a:gd name="connsiteY17" fmla="*/ 763476 h 2913321"/>
                <a:gd name="connsiteX18" fmla="*/ 8739963 w 8739963"/>
                <a:gd name="connsiteY18"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86900 w 8739963"/>
                <a:gd name="connsiteY17" fmla="*/ 1582622 h 2913321"/>
                <a:gd name="connsiteX18" fmla="*/ 8739963 w 8739963"/>
                <a:gd name="connsiteY18"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86900 w 8739963"/>
                <a:gd name="connsiteY17" fmla="*/ 1582622 h 2913321"/>
                <a:gd name="connsiteX18" fmla="*/ 8166417 w 8739963"/>
                <a:gd name="connsiteY18" fmla="*/ 2902800 h 2913321"/>
                <a:gd name="connsiteX19" fmla="*/ 8739963 w 8739963"/>
                <a:gd name="connsiteY19"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86900 w 8739963"/>
                <a:gd name="connsiteY17" fmla="*/ 1582622 h 2913321"/>
                <a:gd name="connsiteX18" fmla="*/ 8166417 w 8739963"/>
                <a:gd name="connsiteY18" fmla="*/ 2902800 h 2913321"/>
                <a:gd name="connsiteX19" fmla="*/ 8739963 w 8739963"/>
                <a:gd name="connsiteY19"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86900 w 8739963"/>
                <a:gd name="connsiteY17" fmla="*/ 1582622 h 2913321"/>
                <a:gd name="connsiteX18" fmla="*/ 8166417 w 8739963"/>
                <a:gd name="connsiteY18" fmla="*/ 2902800 h 2913321"/>
                <a:gd name="connsiteX19" fmla="*/ 8739963 w 8739963"/>
                <a:gd name="connsiteY19" fmla="*/ 2902688 h 2913321"/>
                <a:gd name="connsiteX0" fmla="*/ 0 w 8739963"/>
                <a:gd name="connsiteY0" fmla="*/ 2902688 h 2913321"/>
                <a:gd name="connsiteX1" fmla="*/ 53163 w 8739963"/>
                <a:gd name="connsiteY1" fmla="*/ 2913321 h 2913321"/>
                <a:gd name="connsiteX2" fmla="*/ 53163 w 8739963"/>
                <a:gd name="connsiteY2" fmla="*/ 10633 h 2913321"/>
                <a:gd name="connsiteX3" fmla="*/ 159489 w 8739963"/>
                <a:gd name="connsiteY3" fmla="*/ 0 h 2913321"/>
                <a:gd name="connsiteX4" fmla="*/ 223284 w 8739963"/>
                <a:gd name="connsiteY4" fmla="*/ 2913321 h 2913321"/>
                <a:gd name="connsiteX5" fmla="*/ 4595172 w 8739963"/>
                <a:gd name="connsiteY5" fmla="*/ 2913321 h 2913321"/>
                <a:gd name="connsiteX6" fmla="*/ 4592583 w 8739963"/>
                <a:gd name="connsiteY6" fmla="*/ 0 h 2913321"/>
                <a:gd name="connsiteX7" fmla="*/ 4696227 w 8739963"/>
                <a:gd name="connsiteY7" fmla="*/ 7953 h 2913321"/>
                <a:gd name="connsiteX8" fmla="*/ 4770564 w 8739963"/>
                <a:gd name="connsiteY8" fmla="*/ 2913321 h 2913321"/>
                <a:gd name="connsiteX9" fmla="*/ 5784156 w 8739963"/>
                <a:gd name="connsiteY9" fmla="*/ 2913321 h 2913321"/>
                <a:gd name="connsiteX10" fmla="*/ 5789425 w 8739963"/>
                <a:gd name="connsiteY10" fmla="*/ 0 h 2913321"/>
                <a:gd name="connsiteX11" fmla="*/ 5837408 w 8739963"/>
                <a:gd name="connsiteY11" fmla="*/ 0 h 2913321"/>
                <a:gd name="connsiteX12" fmla="*/ 5882619 w 8739963"/>
                <a:gd name="connsiteY12" fmla="*/ 2913321 h 2913321"/>
                <a:gd name="connsiteX13" fmla="*/ 6919612 w 8739963"/>
                <a:gd name="connsiteY13" fmla="*/ 2913321 h 2913321"/>
                <a:gd name="connsiteX14" fmla="*/ 6892264 w 8739963"/>
                <a:gd name="connsiteY14" fmla="*/ 172628 h 2913321"/>
                <a:gd name="connsiteX15" fmla="*/ 6996812 w 8739963"/>
                <a:gd name="connsiteY15" fmla="*/ 2913321 h 2913321"/>
                <a:gd name="connsiteX16" fmla="*/ 8078948 w 8739963"/>
                <a:gd name="connsiteY16" fmla="*/ 2902800 h 2913321"/>
                <a:gd name="connsiteX17" fmla="*/ 8086900 w 8739963"/>
                <a:gd name="connsiteY17" fmla="*/ 1582622 h 2913321"/>
                <a:gd name="connsiteX18" fmla="*/ 8166417 w 8739963"/>
                <a:gd name="connsiteY18" fmla="*/ 2902800 h 2913321"/>
                <a:gd name="connsiteX19" fmla="*/ 8739963 w 8739963"/>
                <a:gd name="connsiteY19" fmla="*/ 2902688 h 291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39963" h="2913321">
                  <a:moveTo>
                    <a:pt x="0" y="2902688"/>
                  </a:moveTo>
                  <a:lnTo>
                    <a:pt x="53163" y="2913321"/>
                  </a:lnTo>
                  <a:lnTo>
                    <a:pt x="53163" y="10633"/>
                  </a:lnTo>
                  <a:lnTo>
                    <a:pt x="159489" y="0"/>
                  </a:lnTo>
                  <a:lnTo>
                    <a:pt x="223284" y="2913321"/>
                  </a:lnTo>
                  <a:lnTo>
                    <a:pt x="4595172" y="2913321"/>
                  </a:lnTo>
                  <a:lnTo>
                    <a:pt x="4592583" y="0"/>
                  </a:lnTo>
                  <a:lnTo>
                    <a:pt x="4696227" y="7953"/>
                  </a:lnTo>
                  <a:lnTo>
                    <a:pt x="4770564" y="2913321"/>
                  </a:lnTo>
                  <a:lnTo>
                    <a:pt x="5784156" y="2913321"/>
                  </a:lnTo>
                  <a:cubicBezTo>
                    <a:pt x="5780612" y="1945758"/>
                    <a:pt x="5792969" y="967563"/>
                    <a:pt x="5789425" y="0"/>
                  </a:cubicBezTo>
                  <a:lnTo>
                    <a:pt x="5837408" y="0"/>
                  </a:lnTo>
                  <a:lnTo>
                    <a:pt x="5882619" y="2913321"/>
                  </a:lnTo>
                  <a:lnTo>
                    <a:pt x="6919612" y="2913321"/>
                  </a:lnTo>
                  <a:lnTo>
                    <a:pt x="6892264" y="172628"/>
                  </a:lnTo>
                  <a:lnTo>
                    <a:pt x="6996812" y="2913321"/>
                  </a:lnTo>
                  <a:lnTo>
                    <a:pt x="8078948" y="2902800"/>
                  </a:lnTo>
                  <a:cubicBezTo>
                    <a:pt x="8086901" y="2147277"/>
                    <a:pt x="8102802" y="1900737"/>
                    <a:pt x="8086900" y="1582622"/>
                  </a:cubicBezTo>
                  <a:cubicBezTo>
                    <a:pt x="8121358" y="1985568"/>
                    <a:pt x="8124010" y="2603242"/>
                    <a:pt x="8166417" y="2902800"/>
                  </a:cubicBezTo>
                  <a:lnTo>
                    <a:pt x="8739963" y="2902688"/>
                  </a:lnTo>
                </a:path>
              </a:pathLst>
            </a:custGeom>
            <a:noFill/>
            <a:ln w="19050" cap="flat" cmpd="sng" algn="ctr">
              <a:solidFill>
                <a:srgbClr val="00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23" name="Group 22"/>
          <p:cNvGrpSpPr/>
          <p:nvPr/>
        </p:nvGrpSpPr>
        <p:grpSpPr>
          <a:xfrm>
            <a:off x="436564" y="763451"/>
            <a:ext cx="6748182" cy="3866217"/>
            <a:chOff x="436564" y="763451"/>
            <a:chExt cx="6748182" cy="3866217"/>
          </a:xfrm>
        </p:grpSpPr>
        <p:sp>
          <p:nvSpPr>
            <p:cNvPr id="4" name="TextBox 3"/>
            <p:cNvSpPr txBox="1"/>
            <p:nvPr/>
          </p:nvSpPr>
          <p:spPr>
            <a:xfrm>
              <a:off x="494576" y="4158907"/>
              <a:ext cx="1129846" cy="319312"/>
            </a:xfrm>
            <a:prstGeom prst="rect">
              <a:avLst/>
            </a:prstGeom>
            <a:noFill/>
          </p:spPr>
          <p:txBody>
            <a:bodyPr wrap="square" lIns="0" tIns="0" rIns="0" bIns="0" rtlCol="0">
              <a:spAutoFit/>
            </a:bodyPr>
            <a:lstStyle/>
            <a:p>
              <a:r>
                <a:rPr lang="en-GB" sz="2000" dirty="0">
                  <a:latin typeface="+mj-lt"/>
                </a:rPr>
                <a:t>Probe</a:t>
              </a:r>
            </a:p>
          </p:txBody>
        </p:sp>
        <p:sp>
          <p:nvSpPr>
            <p:cNvPr id="10" name="TextBox 9"/>
            <p:cNvSpPr txBox="1"/>
            <p:nvPr/>
          </p:nvSpPr>
          <p:spPr>
            <a:xfrm>
              <a:off x="4772654" y="4301281"/>
              <a:ext cx="1129846" cy="319312"/>
            </a:xfrm>
            <a:prstGeom prst="rect">
              <a:avLst/>
            </a:prstGeom>
            <a:noFill/>
          </p:spPr>
          <p:txBody>
            <a:bodyPr wrap="square" lIns="0" tIns="0" rIns="0" bIns="0" rtlCol="0">
              <a:spAutoFit/>
            </a:bodyPr>
            <a:lstStyle/>
            <a:p>
              <a:r>
                <a:rPr lang="en-GB" sz="2000" dirty="0">
                  <a:latin typeface="+mj-lt"/>
                </a:rPr>
                <a:t>FWE</a:t>
              </a:r>
            </a:p>
          </p:txBody>
        </p:sp>
        <p:sp>
          <p:nvSpPr>
            <p:cNvPr id="11" name="TextBox 10"/>
            <p:cNvSpPr txBox="1"/>
            <p:nvPr/>
          </p:nvSpPr>
          <p:spPr>
            <a:xfrm>
              <a:off x="6054900" y="4310356"/>
              <a:ext cx="1129846" cy="319312"/>
            </a:xfrm>
            <a:prstGeom prst="rect">
              <a:avLst/>
            </a:prstGeom>
            <a:noFill/>
          </p:spPr>
          <p:txBody>
            <a:bodyPr wrap="square" lIns="0" tIns="0" rIns="0" bIns="0" rtlCol="0">
              <a:spAutoFit/>
            </a:bodyPr>
            <a:lstStyle/>
            <a:p>
              <a:r>
                <a:rPr lang="en-GB" sz="2000" dirty="0">
                  <a:latin typeface="+mj-lt"/>
                </a:rPr>
                <a:t>BWE</a:t>
              </a:r>
            </a:p>
          </p:txBody>
        </p:sp>
        <p:sp>
          <p:nvSpPr>
            <p:cNvPr id="12" name="TextBox 11"/>
            <p:cNvSpPr txBox="1"/>
            <p:nvPr/>
          </p:nvSpPr>
          <p:spPr>
            <a:xfrm>
              <a:off x="436564" y="836728"/>
              <a:ext cx="373061" cy="319312"/>
            </a:xfrm>
            <a:prstGeom prst="rect">
              <a:avLst/>
            </a:prstGeom>
            <a:noFill/>
          </p:spPr>
          <p:txBody>
            <a:bodyPr wrap="square" lIns="0" tIns="0" rIns="0" bIns="0" rtlCol="0">
              <a:spAutoFit/>
            </a:bodyPr>
            <a:lstStyle/>
            <a:p>
              <a:r>
                <a:rPr lang="en-GB" sz="2000" b="1" dirty="0">
                  <a:latin typeface="+mj-lt"/>
                </a:rPr>
                <a:t>A</a:t>
              </a:r>
            </a:p>
          </p:txBody>
        </p:sp>
        <p:sp>
          <p:nvSpPr>
            <p:cNvPr id="13" name="TextBox 12"/>
            <p:cNvSpPr txBox="1"/>
            <p:nvPr/>
          </p:nvSpPr>
          <p:spPr>
            <a:xfrm>
              <a:off x="4964516" y="763451"/>
              <a:ext cx="373061" cy="319312"/>
            </a:xfrm>
            <a:prstGeom prst="rect">
              <a:avLst/>
            </a:prstGeom>
            <a:noFill/>
          </p:spPr>
          <p:txBody>
            <a:bodyPr wrap="square" lIns="0" tIns="0" rIns="0" bIns="0" rtlCol="0">
              <a:spAutoFit/>
            </a:bodyPr>
            <a:lstStyle/>
            <a:p>
              <a:r>
                <a:rPr lang="en-GB" sz="2000" b="1" dirty="0">
                  <a:latin typeface="+mj-lt"/>
                </a:rPr>
                <a:t>B</a:t>
              </a:r>
            </a:p>
          </p:txBody>
        </p:sp>
        <p:sp>
          <p:nvSpPr>
            <p:cNvPr id="14" name="TextBox 13"/>
            <p:cNvSpPr txBox="1"/>
            <p:nvPr/>
          </p:nvSpPr>
          <p:spPr>
            <a:xfrm>
              <a:off x="6145616" y="763451"/>
              <a:ext cx="373061" cy="319312"/>
            </a:xfrm>
            <a:prstGeom prst="rect">
              <a:avLst/>
            </a:prstGeom>
            <a:noFill/>
          </p:spPr>
          <p:txBody>
            <a:bodyPr wrap="square" lIns="0" tIns="0" rIns="0" bIns="0" rtlCol="0">
              <a:spAutoFit/>
            </a:bodyPr>
            <a:lstStyle/>
            <a:p>
              <a:r>
                <a:rPr lang="en-GB" sz="2000" b="1" dirty="0">
                  <a:latin typeface="+mj-lt"/>
                </a:rPr>
                <a:t>C</a:t>
              </a:r>
            </a:p>
          </p:txBody>
        </p:sp>
      </p:grpSp>
      <p:grpSp>
        <p:nvGrpSpPr>
          <p:cNvPr id="24" name="Group 23"/>
          <p:cNvGrpSpPr/>
          <p:nvPr/>
        </p:nvGrpSpPr>
        <p:grpSpPr>
          <a:xfrm>
            <a:off x="623094" y="2167231"/>
            <a:ext cx="4341422" cy="328319"/>
            <a:chOff x="623094" y="2167231"/>
            <a:chExt cx="4341422" cy="328319"/>
          </a:xfrm>
        </p:grpSpPr>
        <p:sp>
          <p:nvSpPr>
            <p:cNvPr id="17" name="TextBox 16"/>
            <p:cNvSpPr txBox="1"/>
            <p:nvPr/>
          </p:nvSpPr>
          <p:spPr>
            <a:xfrm>
              <a:off x="2228882" y="2167231"/>
              <a:ext cx="1129846" cy="319312"/>
            </a:xfrm>
            <a:prstGeom prst="rect">
              <a:avLst/>
            </a:prstGeom>
            <a:noFill/>
          </p:spPr>
          <p:txBody>
            <a:bodyPr wrap="square" lIns="0" tIns="0" rIns="0" bIns="0" rtlCol="0">
              <a:spAutoFit/>
            </a:bodyPr>
            <a:lstStyle/>
            <a:p>
              <a:r>
                <a:rPr lang="en-GB" sz="2000" b="1" dirty="0">
                  <a:solidFill>
                    <a:srgbClr val="FFFF00"/>
                  </a:solidFill>
                  <a:latin typeface="+mj-lt"/>
                </a:rPr>
                <a:t>100mm</a:t>
              </a:r>
            </a:p>
          </p:txBody>
        </p:sp>
        <p:cxnSp>
          <p:nvCxnSpPr>
            <p:cNvPr id="9" name="Straight Arrow Connector 8"/>
            <p:cNvCxnSpPr/>
            <p:nvPr/>
          </p:nvCxnSpPr>
          <p:spPr>
            <a:xfrm>
              <a:off x="623094" y="2495550"/>
              <a:ext cx="4341422" cy="0"/>
            </a:xfrm>
            <a:prstGeom prst="straightConnector1">
              <a:avLst/>
            </a:prstGeom>
            <a:ln w="190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076826" y="2097285"/>
            <a:ext cx="1485899" cy="396029"/>
            <a:chOff x="5187652" y="2097285"/>
            <a:chExt cx="1252832" cy="396029"/>
          </a:xfrm>
        </p:grpSpPr>
        <p:cxnSp>
          <p:nvCxnSpPr>
            <p:cNvPr id="21" name="Straight Arrow Connector 20"/>
            <p:cNvCxnSpPr/>
            <p:nvPr/>
          </p:nvCxnSpPr>
          <p:spPr>
            <a:xfrm flipV="1">
              <a:off x="5187652" y="2486543"/>
              <a:ext cx="965995" cy="6771"/>
            </a:xfrm>
            <a:prstGeom prst="straightConnector1">
              <a:avLst/>
            </a:prstGeom>
            <a:ln w="190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10638" y="2097285"/>
              <a:ext cx="1129846" cy="319312"/>
            </a:xfrm>
            <a:prstGeom prst="rect">
              <a:avLst/>
            </a:prstGeom>
            <a:noFill/>
          </p:spPr>
          <p:txBody>
            <a:bodyPr wrap="square" lIns="0" tIns="0" rIns="0" bIns="0" rtlCol="0">
              <a:spAutoFit/>
            </a:bodyPr>
            <a:lstStyle/>
            <a:p>
              <a:r>
                <a:rPr lang="en-GB" sz="2000" b="1" dirty="0">
                  <a:solidFill>
                    <a:srgbClr val="FFFF00"/>
                  </a:solidFill>
                  <a:latin typeface="+mj-lt"/>
                </a:rPr>
                <a:t>100mm</a:t>
              </a:r>
            </a:p>
          </p:txBody>
        </p:sp>
      </p:grpSp>
      <p:grpSp>
        <p:nvGrpSpPr>
          <p:cNvPr id="25" name="Group 24"/>
          <p:cNvGrpSpPr/>
          <p:nvPr/>
        </p:nvGrpSpPr>
        <p:grpSpPr>
          <a:xfrm>
            <a:off x="9362599" y="1741706"/>
            <a:ext cx="2582658" cy="2970106"/>
            <a:chOff x="0" y="0"/>
            <a:chExt cx="2286000" cy="2509244"/>
          </a:xfrm>
        </p:grpSpPr>
        <p:grpSp>
          <p:nvGrpSpPr>
            <p:cNvPr id="26" name="Group 25"/>
            <p:cNvGrpSpPr/>
            <p:nvPr/>
          </p:nvGrpSpPr>
          <p:grpSpPr>
            <a:xfrm>
              <a:off x="1382232" y="882503"/>
              <a:ext cx="903768" cy="1435293"/>
              <a:chOff x="0" y="0"/>
              <a:chExt cx="903768" cy="1435293"/>
            </a:xfrm>
          </p:grpSpPr>
          <p:cxnSp>
            <p:nvCxnSpPr>
              <p:cNvPr id="38" name="Straight Arrow Connector 37"/>
              <p:cNvCxnSpPr/>
              <p:nvPr/>
            </p:nvCxnSpPr>
            <p:spPr>
              <a:xfrm>
                <a:off x="0" y="0"/>
                <a:ext cx="0" cy="712279"/>
              </a:xfrm>
              <a:prstGeom prst="straightConnector1">
                <a:avLst/>
              </a:prstGeom>
              <a:noFill/>
              <a:ln w="6350" cap="flat" cmpd="sng" algn="ctr">
                <a:solidFill>
                  <a:sysClr val="windowText" lastClr="000000"/>
                </a:solidFill>
                <a:prstDash val="solid"/>
                <a:miter lim="800000"/>
                <a:headEnd type="triangle"/>
                <a:tailEnd type="triangle"/>
              </a:ln>
              <a:effectLst/>
            </p:spPr>
          </p:cxnSp>
          <p:cxnSp>
            <p:nvCxnSpPr>
              <p:cNvPr id="39" name="Straight Arrow Connector 38"/>
              <p:cNvCxnSpPr/>
              <p:nvPr/>
            </p:nvCxnSpPr>
            <p:spPr>
              <a:xfrm>
                <a:off x="0" y="723014"/>
                <a:ext cx="0" cy="712279"/>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40" name="Text Box 16"/>
              <p:cNvSpPr txBox="1"/>
              <p:nvPr/>
            </p:nvSpPr>
            <p:spPr>
              <a:xfrm>
                <a:off x="116959" y="202018"/>
                <a:ext cx="786809" cy="30834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100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100mm</a:t>
                </a:r>
              </a:p>
            </p:txBody>
          </p:sp>
          <p:sp>
            <p:nvSpPr>
              <p:cNvPr id="41" name="Text Box 17"/>
              <p:cNvSpPr txBox="1"/>
              <p:nvPr/>
            </p:nvSpPr>
            <p:spPr>
              <a:xfrm>
                <a:off x="10633" y="967563"/>
                <a:ext cx="786809" cy="30834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100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100mm</a:t>
                </a:r>
              </a:p>
            </p:txBody>
          </p:sp>
        </p:grpSp>
        <p:grpSp>
          <p:nvGrpSpPr>
            <p:cNvPr id="27" name="Group 26"/>
            <p:cNvGrpSpPr/>
            <p:nvPr/>
          </p:nvGrpSpPr>
          <p:grpSpPr>
            <a:xfrm>
              <a:off x="0" y="0"/>
              <a:ext cx="1850065" cy="2509244"/>
              <a:chOff x="0" y="0"/>
              <a:chExt cx="1850065" cy="2509244"/>
            </a:xfrm>
          </p:grpSpPr>
          <p:grpSp>
            <p:nvGrpSpPr>
              <p:cNvPr id="28" name="Group 27"/>
              <p:cNvGrpSpPr/>
              <p:nvPr/>
            </p:nvGrpSpPr>
            <p:grpSpPr>
              <a:xfrm>
                <a:off x="138223" y="0"/>
                <a:ext cx="1711842" cy="2317898"/>
                <a:chOff x="0" y="0"/>
                <a:chExt cx="1711842" cy="2317898"/>
              </a:xfrm>
            </p:grpSpPr>
            <p:sp>
              <p:nvSpPr>
                <p:cNvPr id="32" name="Rectangle 31"/>
                <p:cNvSpPr/>
                <p:nvPr/>
              </p:nvSpPr>
              <p:spPr>
                <a:xfrm>
                  <a:off x="170121" y="1594884"/>
                  <a:ext cx="1477645" cy="723014"/>
                </a:xfrm>
                <a:prstGeom prst="rect">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4" name="Rectangle 33"/>
                <p:cNvSpPr/>
                <p:nvPr/>
              </p:nvSpPr>
              <p:spPr>
                <a:xfrm>
                  <a:off x="733647" y="414670"/>
                  <a:ext cx="223283" cy="446568"/>
                </a:xfrm>
                <a:prstGeom prst="rect">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5" name="Freeform 34"/>
                <p:cNvSpPr/>
                <p:nvPr/>
              </p:nvSpPr>
              <p:spPr>
                <a:xfrm>
                  <a:off x="850605" y="0"/>
                  <a:ext cx="255181" cy="435935"/>
                </a:xfrm>
                <a:custGeom>
                  <a:avLst/>
                  <a:gdLst>
                    <a:gd name="connsiteX0" fmla="*/ 0 w 255181"/>
                    <a:gd name="connsiteY0" fmla="*/ 435935 h 435935"/>
                    <a:gd name="connsiteX1" fmla="*/ 31897 w 255181"/>
                    <a:gd name="connsiteY1" fmla="*/ 255182 h 435935"/>
                    <a:gd name="connsiteX2" fmla="*/ 42530 w 255181"/>
                    <a:gd name="connsiteY2" fmla="*/ 212652 h 435935"/>
                    <a:gd name="connsiteX3" fmla="*/ 74428 w 255181"/>
                    <a:gd name="connsiteY3" fmla="*/ 202019 h 435935"/>
                    <a:gd name="connsiteX4" fmla="*/ 116958 w 255181"/>
                    <a:gd name="connsiteY4" fmla="*/ 127591 h 435935"/>
                    <a:gd name="connsiteX5" fmla="*/ 159488 w 255181"/>
                    <a:gd name="connsiteY5" fmla="*/ 85061 h 435935"/>
                    <a:gd name="connsiteX6" fmla="*/ 212651 w 255181"/>
                    <a:gd name="connsiteY6" fmla="*/ 21266 h 435935"/>
                    <a:gd name="connsiteX7" fmla="*/ 255181 w 255181"/>
                    <a:gd name="connsiteY7" fmla="*/ 0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181" h="435935">
                      <a:moveTo>
                        <a:pt x="0" y="435935"/>
                      </a:moveTo>
                      <a:cubicBezTo>
                        <a:pt x="39763" y="157597"/>
                        <a:pt x="1634" y="361103"/>
                        <a:pt x="31897" y="255182"/>
                      </a:cubicBezTo>
                      <a:cubicBezTo>
                        <a:pt x="35911" y="241131"/>
                        <a:pt x="33401" y="224063"/>
                        <a:pt x="42530" y="212652"/>
                      </a:cubicBezTo>
                      <a:cubicBezTo>
                        <a:pt x="49532" y="203900"/>
                        <a:pt x="63795" y="205563"/>
                        <a:pt x="74428" y="202019"/>
                      </a:cubicBezTo>
                      <a:cubicBezTo>
                        <a:pt x="86495" y="177885"/>
                        <a:pt x="98925" y="148630"/>
                        <a:pt x="116958" y="127591"/>
                      </a:cubicBezTo>
                      <a:cubicBezTo>
                        <a:pt x="130006" y="112369"/>
                        <a:pt x="146440" y="100283"/>
                        <a:pt x="159488" y="85061"/>
                      </a:cubicBezTo>
                      <a:cubicBezTo>
                        <a:pt x="185642" y="54548"/>
                        <a:pt x="175779" y="45847"/>
                        <a:pt x="212651" y="21266"/>
                      </a:cubicBezTo>
                      <a:cubicBezTo>
                        <a:pt x="285943" y="-27595"/>
                        <a:pt x="220239" y="34945"/>
                        <a:pt x="255181" y="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6" name="Freeform 35"/>
                <p:cNvSpPr/>
                <p:nvPr/>
              </p:nvSpPr>
              <p:spPr>
                <a:xfrm>
                  <a:off x="0" y="191387"/>
                  <a:ext cx="1711842" cy="85256"/>
                </a:xfrm>
                <a:custGeom>
                  <a:avLst/>
                  <a:gdLst>
                    <a:gd name="connsiteX0" fmla="*/ 0 w 1711842"/>
                    <a:gd name="connsiteY0" fmla="*/ 10669 h 85256"/>
                    <a:gd name="connsiteX1" fmla="*/ 116958 w 1711842"/>
                    <a:gd name="connsiteY1" fmla="*/ 63831 h 85256"/>
                    <a:gd name="connsiteX2" fmla="*/ 233916 w 1711842"/>
                    <a:gd name="connsiteY2" fmla="*/ 36 h 85256"/>
                    <a:gd name="connsiteX3" fmla="*/ 435935 w 1711842"/>
                    <a:gd name="connsiteY3" fmla="*/ 74464 h 85256"/>
                    <a:gd name="connsiteX4" fmla="*/ 659219 w 1711842"/>
                    <a:gd name="connsiteY4" fmla="*/ 10669 h 85256"/>
                    <a:gd name="connsiteX5" fmla="*/ 829340 w 1711842"/>
                    <a:gd name="connsiteY5" fmla="*/ 85097 h 85256"/>
                    <a:gd name="connsiteX6" fmla="*/ 1052623 w 1711842"/>
                    <a:gd name="connsiteY6" fmla="*/ 31934 h 85256"/>
                    <a:gd name="connsiteX7" fmla="*/ 1233377 w 1711842"/>
                    <a:gd name="connsiteY7" fmla="*/ 85097 h 85256"/>
                    <a:gd name="connsiteX8" fmla="*/ 1403498 w 1711842"/>
                    <a:gd name="connsiteY8" fmla="*/ 42566 h 85256"/>
                    <a:gd name="connsiteX9" fmla="*/ 1626781 w 1711842"/>
                    <a:gd name="connsiteY9" fmla="*/ 85097 h 85256"/>
                    <a:gd name="connsiteX10" fmla="*/ 1711842 w 1711842"/>
                    <a:gd name="connsiteY10" fmla="*/ 42566 h 8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1842" h="85256">
                      <a:moveTo>
                        <a:pt x="0" y="10669"/>
                      </a:moveTo>
                      <a:cubicBezTo>
                        <a:pt x="38986" y="38136"/>
                        <a:pt x="77972" y="65603"/>
                        <a:pt x="116958" y="63831"/>
                      </a:cubicBezTo>
                      <a:cubicBezTo>
                        <a:pt x="155944" y="62059"/>
                        <a:pt x="180753" y="-1736"/>
                        <a:pt x="233916" y="36"/>
                      </a:cubicBezTo>
                      <a:cubicBezTo>
                        <a:pt x="287079" y="1808"/>
                        <a:pt x="365051" y="72692"/>
                        <a:pt x="435935" y="74464"/>
                      </a:cubicBezTo>
                      <a:cubicBezTo>
                        <a:pt x="506819" y="76236"/>
                        <a:pt x="593652" y="8897"/>
                        <a:pt x="659219" y="10669"/>
                      </a:cubicBezTo>
                      <a:cubicBezTo>
                        <a:pt x="724786" y="12441"/>
                        <a:pt x="763773" y="81553"/>
                        <a:pt x="829340" y="85097"/>
                      </a:cubicBezTo>
                      <a:cubicBezTo>
                        <a:pt x="894907" y="88641"/>
                        <a:pt x="985284" y="31934"/>
                        <a:pt x="1052623" y="31934"/>
                      </a:cubicBezTo>
                      <a:cubicBezTo>
                        <a:pt x="1119962" y="31934"/>
                        <a:pt x="1174898" y="83325"/>
                        <a:pt x="1233377" y="85097"/>
                      </a:cubicBezTo>
                      <a:cubicBezTo>
                        <a:pt x="1291856" y="86869"/>
                        <a:pt x="1337931" y="42566"/>
                        <a:pt x="1403498" y="42566"/>
                      </a:cubicBezTo>
                      <a:cubicBezTo>
                        <a:pt x="1469065" y="42566"/>
                        <a:pt x="1575390" y="85097"/>
                        <a:pt x="1626781" y="85097"/>
                      </a:cubicBezTo>
                      <a:cubicBezTo>
                        <a:pt x="1678172" y="85097"/>
                        <a:pt x="1695007" y="63831"/>
                        <a:pt x="1711842" y="42566"/>
                      </a:cubicBezTo>
                    </a:path>
                  </a:pathLst>
                </a:custGeom>
                <a:noFill/>
                <a:ln w="28575" cap="flat" cmpd="sng" algn="ctr">
                  <a:solidFill>
                    <a:srgbClr val="00B0F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29" name="Text Box 20"/>
              <p:cNvSpPr txBox="1"/>
              <p:nvPr/>
            </p:nvSpPr>
            <p:spPr>
              <a:xfrm>
                <a:off x="595423" y="754912"/>
                <a:ext cx="393404" cy="30830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100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A</a:t>
                </a:r>
                <a:endPar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0" name="Text Box 21"/>
              <p:cNvSpPr txBox="1"/>
              <p:nvPr/>
            </p:nvSpPr>
            <p:spPr>
              <a:xfrm>
                <a:off x="10632" y="1446028"/>
                <a:ext cx="393404" cy="30830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100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B</a:t>
                </a:r>
                <a:endPar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1" name="Text Box 22"/>
              <p:cNvSpPr txBox="1"/>
              <p:nvPr/>
            </p:nvSpPr>
            <p:spPr>
              <a:xfrm>
                <a:off x="0" y="2200940"/>
                <a:ext cx="393404" cy="30830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1000"/>
                  </a:spcBef>
                  <a:spcAft>
                    <a:spcPts val="0"/>
                  </a:spcAft>
                  <a:buClrTx/>
                  <a:buSzTx/>
                  <a:buFontTx/>
                  <a:buNone/>
                  <a:tabLst/>
                  <a:defRPr/>
                </a:pPr>
                <a:r>
                  <a:rPr kumimoji="0" lang="en-GB" sz="1100" b="1"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C</a:t>
                </a:r>
                <a:endParaRPr kumimoji="0" lang="en-GB" sz="11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grpSp>
      <p:sp>
        <p:nvSpPr>
          <p:cNvPr id="42" name="Rectangle 41"/>
          <p:cNvSpPr/>
          <p:nvPr/>
        </p:nvSpPr>
        <p:spPr>
          <a:xfrm>
            <a:off x="4772654" y="1028858"/>
            <a:ext cx="1790071" cy="326768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880891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xEl>
                                              <p:pRg st="7" end="7"/>
                                            </p:txEl>
                                          </p:spTgt>
                                        </p:tgtEl>
                                        <p:attrNameLst>
                                          <p:attrName>style.visibility</p:attrName>
                                        </p:attrNameLst>
                                      </p:cBhvr>
                                      <p:to>
                                        <p:strVal val="visible"/>
                                      </p:to>
                                    </p:set>
                                    <p:animEffect transition="in" filter="fade">
                                      <p:cBhvr>
                                        <p:cTn id="32" dur="500"/>
                                        <p:tgtEl>
                                          <p:spTgt spid="3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8" end="8"/>
                                            </p:txEl>
                                          </p:spTgt>
                                        </p:tgtEl>
                                        <p:attrNameLst>
                                          <p:attrName>style.visibility</p:attrName>
                                        </p:attrNameLst>
                                      </p:cBhvr>
                                      <p:to>
                                        <p:strVal val="visible"/>
                                      </p:to>
                                    </p:set>
                                    <p:animEffect transition="in" filter="fade">
                                      <p:cBhvr>
                                        <p:cTn id="37" dur="500"/>
                                        <p:tgtEl>
                                          <p:spTgt spid="3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xEl>
                                              <p:pRg st="9" end="9"/>
                                            </p:txEl>
                                          </p:spTgt>
                                        </p:tgtEl>
                                        <p:attrNameLst>
                                          <p:attrName>style.visibility</p:attrName>
                                        </p:attrNameLst>
                                      </p:cBhvr>
                                      <p:to>
                                        <p:strVal val="visible"/>
                                      </p:to>
                                    </p:set>
                                    <p:animEffect transition="in" filter="fade">
                                      <p:cBhvr>
                                        <p:cTn id="42" dur="500"/>
                                        <p:tgtEl>
                                          <p:spTgt spid="3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The Big Difference!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0959" y="2015559"/>
            <a:ext cx="4762500" cy="3733800"/>
          </a:xfrm>
        </p:spPr>
      </p:pic>
      <p:sp>
        <p:nvSpPr>
          <p:cNvPr id="37" name="Slide Number Placeholder 36"/>
          <p:cNvSpPr>
            <a:spLocks noGrp="1"/>
          </p:cNvSpPr>
          <p:nvPr>
            <p:ph type="sldNum" sz="quarter" idx="12"/>
          </p:nvPr>
        </p:nvSpPr>
        <p:spPr/>
        <p:txBody>
          <a:bodyPr/>
          <a:lstStyle/>
          <a:p>
            <a:fld id="{176D288C-CDAA-43CA-9DE4-6641BC7AE8BF}" type="slidenum">
              <a:rPr lang="en-GB" smtClean="0"/>
              <a:pPr/>
              <a:t>13</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0" y="1186884"/>
            <a:ext cx="6076950" cy="4562475"/>
          </a:xfrm>
          <a:prstGeom prst="rect">
            <a:avLst/>
          </a:prstGeom>
        </p:spPr>
      </p:pic>
    </p:spTree>
    <p:extLst>
      <p:ext uri="{BB962C8B-B14F-4D97-AF65-F5344CB8AC3E}">
        <p14:creationId xmlns:p14="http://schemas.microsoft.com/office/powerpoint/2010/main" val="37976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The Big Difference!</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14</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9" name="Rectangle 8">
            <a:extLst>
              <a:ext uri="{FF2B5EF4-FFF2-40B4-BE49-F238E27FC236}">
                <a16:creationId xmlns:a16="http://schemas.microsoft.com/office/drawing/2014/main" id="{E05713FC-A744-47DD-B47D-592B1059AB34}"/>
              </a:ext>
            </a:extLst>
          </p:cNvPr>
          <p:cNvSpPr/>
          <p:nvPr/>
        </p:nvSpPr>
        <p:spPr>
          <a:xfrm>
            <a:off x="1994622" y="2818950"/>
            <a:ext cx="7648575" cy="3092450"/>
          </a:xfrm>
          <a:prstGeom prst="rect">
            <a:avLst/>
          </a:prstGeom>
          <a:noFill/>
          <a:ln w="285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3CD50A2-84FD-4386-8451-30B985CF386A}"/>
              </a:ext>
            </a:extLst>
          </p:cNvPr>
          <p:cNvSpPr txBox="1"/>
          <p:nvPr/>
        </p:nvSpPr>
        <p:spPr>
          <a:xfrm>
            <a:off x="410798" y="1049522"/>
            <a:ext cx="1739466" cy="430887"/>
          </a:xfrm>
          <a:prstGeom prst="rect">
            <a:avLst/>
          </a:prstGeom>
          <a:noFill/>
        </p:spPr>
        <p:txBody>
          <a:bodyPr wrap="square" lIns="0" tIns="0" rIns="0" bIns="0" rtlCol="0">
            <a:spAutoFit/>
          </a:bodyPr>
          <a:lstStyle/>
          <a:p>
            <a:r>
              <a:rPr lang="en-GB" sz="2800" dirty="0">
                <a:latin typeface="+mj-lt"/>
              </a:rPr>
              <a:t>Multi Zone</a:t>
            </a:r>
          </a:p>
        </p:txBody>
      </p:sp>
      <p:grpSp>
        <p:nvGrpSpPr>
          <p:cNvPr id="67" name="Group 66">
            <a:extLst>
              <a:ext uri="{FF2B5EF4-FFF2-40B4-BE49-F238E27FC236}">
                <a16:creationId xmlns:a16="http://schemas.microsoft.com/office/drawing/2014/main" id="{A0D482FC-33E2-4252-B121-D3C31352FAFE}"/>
              </a:ext>
            </a:extLst>
          </p:cNvPr>
          <p:cNvGrpSpPr/>
          <p:nvPr/>
        </p:nvGrpSpPr>
        <p:grpSpPr>
          <a:xfrm>
            <a:off x="2566757" y="868508"/>
            <a:ext cx="695961" cy="3110587"/>
            <a:chOff x="2566757" y="868508"/>
            <a:chExt cx="695961" cy="3110587"/>
          </a:xfrm>
        </p:grpSpPr>
        <p:grpSp>
          <p:nvGrpSpPr>
            <p:cNvPr id="10" name="Group 9">
              <a:extLst>
                <a:ext uri="{FF2B5EF4-FFF2-40B4-BE49-F238E27FC236}">
                  <a16:creationId xmlns:a16="http://schemas.microsoft.com/office/drawing/2014/main" id="{DD53F747-B53D-44CF-8A86-67EC84496CB3}"/>
                </a:ext>
              </a:extLst>
            </p:cNvPr>
            <p:cNvGrpSpPr/>
            <p:nvPr/>
          </p:nvGrpSpPr>
          <p:grpSpPr>
            <a:xfrm>
              <a:off x="2566757" y="1321620"/>
              <a:ext cx="695961" cy="2657475"/>
              <a:chOff x="0" y="0"/>
              <a:chExt cx="696075" cy="2657475"/>
            </a:xfrm>
          </p:grpSpPr>
          <p:sp>
            <p:nvSpPr>
              <p:cNvPr id="57" name="Rectangle 2">
                <a:extLst>
                  <a:ext uri="{FF2B5EF4-FFF2-40B4-BE49-F238E27FC236}">
                    <a16:creationId xmlns:a16="http://schemas.microsoft.com/office/drawing/2014/main" id="{73C84134-CE18-4380-9E34-302C2908C9B2}"/>
                  </a:ext>
                </a:extLst>
              </p:cNvPr>
              <p:cNvSpPr/>
              <p:nvPr/>
            </p:nvSpPr>
            <p:spPr>
              <a:xfrm>
                <a:off x="38100" y="0"/>
                <a:ext cx="619125" cy="314325"/>
              </a:xfrm>
              <a:custGeom>
                <a:avLst/>
                <a:gdLst>
                  <a:gd name="connsiteX0" fmla="*/ 0 w 619023"/>
                  <a:gd name="connsiteY0" fmla="*/ 0 h 314325"/>
                  <a:gd name="connsiteX1" fmla="*/ 619023 w 619023"/>
                  <a:gd name="connsiteY1" fmla="*/ 0 h 314325"/>
                  <a:gd name="connsiteX2" fmla="*/ 619023 w 619023"/>
                  <a:gd name="connsiteY2" fmla="*/ 314325 h 314325"/>
                  <a:gd name="connsiteX3" fmla="*/ 0 w 619023"/>
                  <a:gd name="connsiteY3" fmla="*/ 314325 h 314325"/>
                  <a:gd name="connsiteX4" fmla="*/ 0 w 619023"/>
                  <a:gd name="connsiteY4" fmla="*/ 0 h 314325"/>
                  <a:gd name="connsiteX0" fmla="*/ 0 w 619023"/>
                  <a:gd name="connsiteY0" fmla="*/ 0 h 314325"/>
                  <a:gd name="connsiteX1" fmla="*/ 619023 w 619023"/>
                  <a:gd name="connsiteY1" fmla="*/ 0 h 314325"/>
                  <a:gd name="connsiteX2" fmla="*/ 619023 w 619023"/>
                  <a:gd name="connsiteY2" fmla="*/ 314325 h 314325"/>
                  <a:gd name="connsiteX3" fmla="*/ 295281 w 619023"/>
                  <a:gd name="connsiteY3" fmla="*/ 190500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295281 w 619023"/>
                  <a:gd name="connsiteY3" fmla="*/ 190500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295281 w 619023"/>
                  <a:gd name="connsiteY3" fmla="*/ 190500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295281 w 619023"/>
                  <a:gd name="connsiteY3" fmla="*/ 190500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295281 w 619023"/>
                  <a:gd name="connsiteY3" fmla="*/ 190500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 name="connsiteX0" fmla="*/ 0 w 619023"/>
                  <a:gd name="connsiteY0" fmla="*/ 0 h 314325"/>
                  <a:gd name="connsiteX1" fmla="*/ 619023 w 619023"/>
                  <a:gd name="connsiteY1" fmla="*/ 0 h 314325"/>
                  <a:gd name="connsiteX2" fmla="*/ 619023 w 619023"/>
                  <a:gd name="connsiteY2" fmla="*/ 314325 h 314325"/>
                  <a:gd name="connsiteX3" fmla="*/ 312616 w 619023"/>
                  <a:gd name="connsiteY3" fmla="*/ 181832 h 314325"/>
                  <a:gd name="connsiteX4" fmla="*/ 0 w 619023"/>
                  <a:gd name="connsiteY4" fmla="*/ 314325 h 314325"/>
                  <a:gd name="connsiteX5" fmla="*/ 0 w 619023"/>
                  <a:gd name="connsiteY5"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023" h="314325">
                    <a:moveTo>
                      <a:pt x="0" y="0"/>
                    </a:moveTo>
                    <a:lnTo>
                      <a:pt x="619023" y="0"/>
                    </a:lnTo>
                    <a:lnTo>
                      <a:pt x="619023" y="314325"/>
                    </a:lnTo>
                    <a:cubicBezTo>
                      <a:pt x="508792" y="257988"/>
                      <a:pt x="513855" y="199168"/>
                      <a:pt x="312616" y="181832"/>
                    </a:cubicBezTo>
                    <a:cubicBezTo>
                      <a:pt x="140517" y="205773"/>
                      <a:pt x="98427" y="273050"/>
                      <a:pt x="0" y="314325"/>
                    </a:cubicBezTo>
                    <a:lnTo>
                      <a:pt x="0" y="0"/>
                    </a:lnTo>
                    <a:close/>
                  </a:path>
                </a:pathLst>
              </a:cu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CCCF4281-A5DB-4015-B271-9DA6C67602C0}"/>
                  </a:ext>
                </a:extLst>
              </p:cNvPr>
              <p:cNvSpPr/>
              <p:nvPr/>
            </p:nvSpPr>
            <p:spPr>
              <a:xfrm>
                <a:off x="0" y="314325"/>
                <a:ext cx="153150" cy="2343150"/>
              </a:xfrm>
              <a:custGeom>
                <a:avLst/>
                <a:gdLst>
                  <a:gd name="connsiteX0" fmla="*/ 47625 w 153150"/>
                  <a:gd name="connsiteY0" fmla="*/ 0 h 2343150"/>
                  <a:gd name="connsiteX1" fmla="*/ 152400 w 153150"/>
                  <a:gd name="connsiteY1" fmla="*/ 1533525 h 2343150"/>
                  <a:gd name="connsiteX2" fmla="*/ 0 w 153150"/>
                  <a:gd name="connsiteY2" fmla="*/ 2343150 h 2343150"/>
                </a:gdLst>
                <a:ahLst/>
                <a:cxnLst>
                  <a:cxn ang="0">
                    <a:pos x="connsiteX0" y="connsiteY0"/>
                  </a:cxn>
                  <a:cxn ang="0">
                    <a:pos x="connsiteX1" y="connsiteY1"/>
                  </a:cxn>
                  <a:cxn ang="0">
                    <a:pos x="connsiteX2" y="connsiteY2"/>
                  </a:cxn>
                </a:cxnLst>
                <a:rect l="l" t="t" r="r" b="b"/>
                <a:pathLst>
                  <a:path w="153150" h="2343150">
                    <a:moveTo>
                      <a:pt x="47625" y="0"/>
                    </a:moveTo>
                    <a:cubicBezTo>
                      <a:pt x="103981" y="571500"/>
                      <a:pt x="160338" y="1143000"/>
                      <a:pt x="152400" y="1533525"/>
                    </a:cubicBezTo>
                    <a:cubicBezTo>
                      <a:pt x="144463" y="1924050"/>
                      <a:pt x="79375" y="2184400"/>
                      <a:pt x="0" y="23431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A1CAC6AD-6D14-4F62-BE77-E2007A6871DF}"/>
                  </a:ext>
                </a:extLst>
              </p:cNvPr>
              <p:cNvSpPr/>
              <p:nvPr/>
            </p:nvSpPr>
            <p:spPr>
              <a:xfrm flipH="1">
                <a:off x="542925" y="314325"/>
                <a:ext cx="153150" cy="2343150"/>
              </a:xfrm>
              <a:custGeom>
                <a:avLst/>
                <a:gdLst>
                  <a:gd name="connsiteX0" fmla="*/ 47625 w 153150"/>
                  <a:gd name="connsiteY0" fmla="*/ 0 h 2343150"/>
                  <a:gd name="connsiteX1" fmla="*/ 152400 w 153150"/>
                  <a:gd name="connsiteY1" fmla="*/ 1533525 h 2343150"/>
                  <a:gd name="connsiteX2" fmla="*/ 0 w 153150"/>
                  <a:gd name="connsiteY2" fmla="*/ 2343150 h 2343150"/>
                </a:gdLst>
                <a:ahLst/>
                <a:cxnLst>
                  <a:cxn ang="0">
                    <a:pos x="connsiteX0" y="connsiteY0"/>
                  </a:cxn>
                  <a:cxn ang="0">
                    <a:pos x="connsiteX1" y="connsiteY1"/>
                  </a:cxn>
                  <a:cxn ang="0">
                    <a:pos x="connsiteX2" y="connsiteY2"/>
                  </a:cxn>
                </a:cxnLst>
                <a:rect l="l" t="t" r="r" b="b"/>
                <a:pathLst>
                  <a:path w="153150" h="2343150">
                    <a:moveTo>
                      <a:pt x="47625" y="0"/>
                    </a:moveTo>
                    <a:cubicBezTo>
                      <a:pt x="103981" y="571500"/>
                      <a:pt x="160338" y="1143000"/>
                      <a:pt x="152400" y="1533525"/>
                    </a:cubicBezTo>
                    <a:cubicBezTo>
                      <a:pt x="144463" y="1924050"/>
                      <a:pt x="79375" y="2184400"/>
                      <a:pt x="0" y="23431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E4B284B2-FAAA-4DA5-893D-78476CCD071B}"/>
                  </a:ext>
                </a:extLst>
              </p:cNvPr>
              <p:cNvSpPr/>
              <p:nvPr/>
            </p:nvSpPr>
            <p:spPr>
              <a:xfrm>
                <a:off x="276225" y="1504950"/>
                <a:ext cx="133350" cy="66675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61" name="TextBox 60">
              <a:extLst>
                <a:ext uri="{FF2B5EF4-FFF2-40B4-BE49-F238E27FC236}">
                  <a16:creationId xmlns:a16="http://schemas.microsoft.com/office/drawing/2014/main" id="{8C3E5EF8-059E-431D-BDF8-9F406C19F4BF}"/>
                </a:ext>
              </a:extLst>
            </p:cNvPr>
            <p:cNvSpPr txBox="1"/>
            <p:nvPr/>
          </p:nvSpPr>
          <p:spPr>
            <a:xfrm>
              <a:off x="2643391" y="868508"/>
              <a:ext cx="466202" cy="430887"/>
            </a:xfrm>
            <a:prstGeom prst="rect">
              <a:avLst/>
            </a:prstGeom>
            <a:noFill/>
          </p:spPr>
          <p:txBody>
            <a:bodyPr wrap="square" lIns="0" tIns="0" rIns="0" bIns="0" rtlCol="0">
              <a:spAutoFit/>
            </a:bodyPr>
            <a:lstStyle/>
            <a:p>
              <a:pPr algn="just"/>
              <a:r>
                <a:rPr lang="en-GB" sz="2800" dirty="0">
                  <a:latin typeface="+mj-lt"/>
                </a:rPr>
                <a:t>P1</a:t>
              </a:r>
            </a:p>
          </p:txBody>
        </p:sp>
      </p:grpSp>
      <p:grpSp>
        <p:nvGrpSpPr>
          <p:cNvPr id="69" name="Group 68">
            <a:extLst>
              <a:ext uri="{FF2B5EF4-FFF2-40B4-BE49-F238E27FC236}">
                <a16:creationId xmlns:a16="http://schemas.microsoft.com/office/drawing/2014/main" id="{599BDDA4-43BE-48F4-BD71-266A57545C78}"/>
              </a:ext>
            </a:extLst>
          </p:cNvPr>
          <p:cNvGrpSpPr/>
          <p:nvPr/>
        </p:nvGrpSpPr>
        <p:grpSpPr>
          <a:xfrm>
            <a:off x="4859742" y="894933"/>
            <a:ext cx="685800" cy="4312887"/>
            <a:chOff x="4859742" y="894933"/>
            <a:chExt cx="685800" cy="4312887"/>
          </a:xfrm>
        </p:grpSpPr>
        <p:grpSp>
          <p:nvGrpSpPr>
            <p:cNvPr id="12" name="Group 11">
              <a:extLst>
                <a:ext uri="{FF2B5EF4-FFF2-40B4-BE49-F238E27FC236}">
                  <a16:creationId xmlns:a16="http://schemas.microsoft.com/office/drawing/2014/main" id="{9A804FA2-3819-419E-B9D3-037E359041DF}"/>
                </a:ext>
              </a:extLst>
            </p:cNvPr>
            <p:cNvGrpSpPr/>
            <p:nvPr/>
          </p:nvGrpSpPr>
          <p:grpSpPr>
            <a:xfrm>
              <a:off x="4859742" y="1321620"/>
              <a:ext cx="685800" cy="3886200"/>
              <a:chOff x="0" y="0"/>
              <a:chExt cx="685800" cy="3886200"/>
            </a:xfrm>
          </p:grpSpPr>
          <p:sp>
            <p:nvSpPr>
              <p:cNvPr id="49" name="Rectangle 4">
                <a:extLst>
                  <a:ext uri="{FF2B5EF4-FFF2-40B4-BE49-F238E27FC236}">
                    <a16:creationId xmlns:a16="http://schemas.microsoft.com/office/drawing/2014/main" id="{D03C07F5-F8D9-4443-BEF9-4367A2439638}"/>
                  </a:ext>
                </a:extLst>
              </p:cNvPr>
              <p:cNvSpPr/>
              <p:nvPr/>
            </p:nvSpPr>
            <p:spPr>
              <a:xfrm>
                <a:off x="28575" y="0"/>
                <a:ext cx="619125" cy="314325"/>
              </a:xfrm>
              <a:custGeom>
                <a:avLst/>
                <a:gdLst>
                  <a:gd name="connsiteX0" fmla="*/ 0 w 619125"/>
                  <a:gd name="connsiteY0" fmla="*/ 0 h 314325"/>
                  <a:gd name="connsiteX1" fmla="*/ 619125 w 619125"/>
                  <a:gd name="connsiteY1" fmla="*/ 0 h 314325"/>
                  <a:gd name="connsiteX2" fmla="*/ 619125 w 619125"/>
                  <a:gd name="connsiteY2" fmla="*/ 314325 h 314325"/>
                  <a:gd name="connsiteX3" fmla="*/ 0 w 619125"/>
                  <a:gd name="connsiteY3" fmla="*/ 314325 h 314325"/>
                  <a:gd name="connsiteX4" fmla="*/ 0 w 619125"/>
                  <a:gd name="connsiteY4" fmla="*/ 0 h 314325"/>
                  <a:gd name="connsiteX0" fmla="*/ 0 w 619125"/>
                  <a:gd name="connsiteY0" fmla="*/ 0 h 314325"/>
                  <a:gd name="connsiteX1" fmla="*/ 619125 w 619125"/>
                  <a:gd name="connsiteY1" fmla="*/ 0 h 314325"/>
                  <a:gd name="connsiteX2" fmla="*/ 619125 w 619125"/>
                  <a:gd name="connsiteY2" fmla="*/ 314325 h 314325"/>
                  <a:gd name="connsiteX3" fmla="*/ 309450 w 619125"/>
                  <a:gd name="connsiteY3" fmla="*/ 242684 h 314325"/>
                  <a:gd name="connsiteX4" fmla="*/ 0 w 619125"/>
                  <a:gd name="connsiteY4" fmla="*/ 314325 h 314325"/>
                  <a:gd name="connsiteX5" fmla="*/ 0 w 619125"/>
                  <a:gd name="connsiteY5" fmla="*/ 0 h 314325"/>
                  <a:gd name="connsiteX0" fmla="*/ 0 w 619125"/>
                  <a:gd name="connsiteY0" fmla="*/ 0 h 314325"/>
                  <a:gd name="connsiteX1" fmla="*/ 619125 w 619125"/>
                  <a:gd name="connsiteY1" fmla="*/ 0 h 314325"/>
                  <a:gd name="connsiteX2" fmla="*/ 619125 w 619125"/>
                  <a:gd name="connsiteY2" fmla="*/ 314325 h 314325"/>
                  <a:gd name="connsiteX3" fmla="*/ 309450 w 619125"/>
                  <a:gd name="connsiteY3" fmla="*/ 242684 h 314325"/>
                  <a:gd name="connsiteX4" fmla="*/ 0 w 619125"/>
                  <a:gd name="connsiteY4" fmla="*/ 314325 h 314325"/>
                  <a:gd name="connsiteX5" fmla="*/ 0 w 619125"/>
                  <a:gd name="connsiteY5" fmla="*/ 0 h 314325"/>
                  <a:gd name="connsiteX0" fmla="*/ 0 w 619125"/>
                  <a:gd name="connsiteY0" fmla="*/ 0 h 314325"/>
                  <a:gd name="connsiteX1" fmla="*/ 619125 w 619125"/>
                  <a:gd name="connsiteY1" fmla="*/ 0 h 314325"/>
                  <a:gd name="connsiteX2" fmla="*/ 619125 w 619125"/>
                  <a:gd name="connsiteY2" fmla="*/ 314325 h 314325"/>
                  <a:gd name="connsiteX3" fmla="*/ 309450 w 619125"/>
                  <a:gd name="connsiteY3" fmla="*/ 242684 h 314325"/>
                  <a:gd name="connsiteX4" fmla="*/ 0 w 619125"/>
                  <a:gd name="connsiteY4" fmla="*/ 314325 h 314325"/>
                  <a:gd name="connsiteX5" fmla="*/ 0 w 619125"/>
                  <a:gd name="connsiteY5" fmla="*/ 0 h 314325"/>
                  <a:gd name="connsiteX0" fmla="*/ 0 w 619125"/>
                  <a:gd name="connsiteY0" fmla="*/ 0 h 314325"/>
                  <a:gd name="connsiteX1" fmla="*/ 619125 w 619125"/>
                  <a:gd name="connsiteY1" fmla="*/ 0 h 314325"/>
                  <a:gd name="connsiteX2" fmla="*/ 619125 w 619125"/>
                  <a:gd name="connsiteY2" fmla="*/ 314325 h 314325"/>
                  <a:gd name="connsiteX3" fmla="*/ 309450 w 619125"/>
                  <a:gd name="connsiteY3" fmla="*/ 242684 h 314325"/>
                  <a:gd name="connsiteX4" fmla="*/ 0 w 619125"/>
                  <a:gd name="connsiteY4" fmla="*/ 314325 h 314325"/>
                  <a:gd name="connsiteX5" fmla="*/ 0 w 619125"/>
                  <a:gd name="connsiteY5"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314325">
                    <a:moveTo>
                      <a:pt x="0" y="0"/>
                    </a:moveTo>
                    <a:lnTo>
                      <a:pt x="619125" y="0"/>
                    </a:lnTo>
                    <a:lnTo>
                      <a:pt x="619125" y="314325"/>
                    </a:lnTo>
                    <a:cubicBezTo>
                      <a:pt x="507233" y="278888"/>
                      <a:pt x="512349" y="239119"/>
                      <a:pt x="309450" y="242684"/>
                    </a:cubicBezTo>
                    <a:cubicBezTo>
                      <a:pt x="128294" y="231895"/>
                      <a:pt x="103150" y="290445"/>
                      <a:pt x="0" y="314325"/>
                    </a:cubicBezTo>
                    <a:lnTo>
                      <a:pt x="0" y="0"/>
                    </a:lnTo>
                    <a:close/>
                  </a:path>
                </a:pathLst>
              </a:cu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F60365ED-A9DE-4159-9C9C-63A7CD332419}"/>
                  </a:ext>
                </a:extLst>
              </p:cNvPr>
              <p:cNvSpPr/>
              <p:nvPr/>
            </p:nvSpPr>
            <p:spPr>
              <a:xfrm>
                <a:off x="0" y="323850"/>
                <a:ext cx="143372" cy="3562350"/>
              </a:xfrm>
              <a:custGeom>
                <a:avLst/>
                <a:gdLst>
                  <a:gd name="connsiteX0" fmla="*/ 38100 w 143372"/>
                  <a:gd name="connsiteY0" fmla="*/ 0 h 3562350"/>
                  <a:gd name="connsiteX1" fmla="*/ 142875 w 143372"/>
                  <a:gd name="connsiteY1" fmla="*/ 2638425 h 3562350"/>
                  <a:gd name="connsiteX2" fmla="*/ 0 w 143372"/>
                  <a:gd name="connsiteY2" fmla="*/ 3562350 h 3562350"/>
                </a:gdLst>
                <a:ahLst/>
                <a:cxnLst>
                  <a:cxn ang="0">
                    <a:pos x="connsiteX0" y="connsiteY0"/>
                  </a:cxn>
                  <a:cxn ang="0">
                    <a:pos x="connsiteX1" y="connsiteY1"/>
                  </a:cxn>
                  <a:cxn ang="0">
                    <a:pos x="connsiteX2" y="connsiteY2"/>
                  </a:cxn>
                </a:cxnLst>
                <a:rect l="l" t="t" r="r" b="b"/>
                <a:pathLst>
                  <a:path w="143372" h="3562350">
                    <a:moveTo>
                      <a:pt x="38100" y="0"/>
                    </a:moveTo>
                    <a:cubicBezTo>
                      <a:pt x="93662" y="1022350"/>
                      <a:pt x="149225" y="2044700"/>
                      <a:pt x="142875" y="2638425"/>
                    </a:cubicBezTo>
                    <a:cubicBezTo>
                      <a:pt x="136525" y="3232150"/>
                      <a:pt x="68262" y="3397250"/>
                      <a:pt x="0" y="35623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80C0FF05-B192-492B-B9BE-31E3495C6012}"/>
                  </a:ext>
                </a:extLst>
              </p:cNvPr>
              <p:cNvSpPr/>
              <p:nvPr/>
            </p:nvSpPr>
            <p:spPr>
              <a:xfrm flipH="1">
                <a:off x="542925" y="323850"/>
                <a:ext cx="142875" cy="3562350"/>
              </a:xfrm>
              <a:custGeom>
                <a:avLst/>
                <a:gdLst>
                  <a:gd name="connsiteX0" fmla="*/ 38100 w 143372"/>
                  <a:gd name="connsiteY0" fmla="*/ 0 h 3562350"/>
                  <a:gd name="connsiteX1" fmla="*/ 142875 w 143372"/>
                  <a:gd name="connsiteY1" fmla="*/ 2638425 h 3562350"/>
                  <a:gd name="connsiteX2" fmla="*/ 0 w 143372"/>
                  <a:gd name="connsiteY2" fmla="*/ 3562350 h 3562350"/>
                </a:gdLst>
                <a:ahLst/>
                <a:cxnLst>
                  <a:cxn ang="0">
                    <a:pos x="connsiteX0" y="connsiteY0"/>
                  </a:cxn>
                  <a:cxn ang="0">
                    <a:pos x="connsiteX1" y="connsiteY1"/>
                  </a:cxn>
                  <a:cxn ang="0">
                    <a:pos x="connsiteX2" y="connsiteY2"/>
                  </a:cxn>
                </a:cxnLst>
                <a:rect l="l" t="t" r="r" b="b"/>
                <a:pathLst>
                  <a:path w="143372" h="3562350">
                    <a:moveTo>
                      <a:pt x="38100" y="0"/>
                    </a:moveTo>
                    <a:cubicBezTo>
                      <a:pt x="93662" y="1022350"/>
                      <a:pt x="149225" y="2044700"/>
                      <a:pt x="142875" y="2638425"/>
                    </a:cubicBezTo>
                    <a:cubicBezTo>
                      <a:pt x="136525" y="3232150"/>
                      <a:pt x="68262" y="3397250"/>
                      <a:pt x="0" y="35623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1176C1D-EEE4-41D4-ADDF-60FD18A450FA}"/>
                  </a:ext>
                </a:extLst>
              </p:cNvPr>
              <p:cNvSpPr/>
              <p:nvPr/>
            </p:nvSpPr>
            <p:spPr>
              <a:xfrm>
                <a:off x="238125" y="2628900"/>
                <a:ext cx="133350" cy="66675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2C130AE1-FE19-452D-B51D-08147F1E873C}"/>
                </a:ext>
              </a:extLst>
            </p:cNvPr>
            <p:cNvSpPr txBox="1"/>
            <p:nvPr/>
          </p:nvSpPr>
          <p:spPr>
            <a:xfrm>
              <a:off x="4951515" y="894933"/>
              <a:ext cx="466202" cy="430887"/>
            </a:xfrm>
            <a:prstGeom prst="rect">
              <a:avLst/>
            </a:prstGeom>
            <a:noFill/>
          </p:spPr>
          <p:txBody>
            <a:bodyPr wrap="square" lIns="0" tIns="0" rIns="0" bIns="0" rtlCol="0">
              <a:spAutoFit/>
            </a:bodyPr>
            <a:lstStyle/>
            <a:p>
              <a:pPr algn="just"/>
              <a:r>
                <a:rPr lang="en-GB" sz="2800" dirty="0">
                  <a:latin typeface="+mj-lt"/>
                </a:rPr>
                <a:t>P3</a:t>
              </a:r>
            </a:p>
          </p:txBody>
        </p:sp>
      </p:grpSp>
      <p:grpSp>
        <p:nvGrpSpPr>
          <p:cNvPr id="70" name="Group 69">
            <a:extLst>
              <a:ext uri="{FF2B5EF4-FFF2-40B4-BE49-F238E27FC236}">
                <a16:creationId xmlns:a16="http://schemas.microsoft.com/office/drawing/2014/main" id="{80A822D0-1708-4AF5-A018-0433B34CE5E4}"/>
              </a:ext>
            </a:extLst>
          </p:cNvPr>
          <p:cNvGrpSpPr/>
          <p:nvPr/>
        </p:nvGrpSpPr>
        <p:grpSpPr>
          <a:xfrm>
            <a:off x="6012267" y="894932"/>
            <a:ext cx="619125" cy="4941538"/>
            <a:chOff x="6012267" y="894932"/>
            <a:chExt cx="619125" cy="4941538"/>
          </a:xfrm>
        </p:grpSpPr>
        <p:grpSp>
          <p:nvGrpSpPr>
            <p:cNvPr id="13" name="Group 12">
              <a:extLst>
                <a:ext uri="{FF2B5EF4-FFF2-40B4-BE49-F238E27FC236}">
                  <a16:creationId xmlns:a16="http://schemas.microsoft.com/office/drawing/2014/main" id="{60FCA853-41A3-48D0-B1C0-E28A2C592692}"/>
                </a:ext>
              </a:extLst>
            </p:cNvPr>
            <p:cNvGrpSpPr/>
            <p:nvPr/>
          </p:nvGrpSpPr>
          <p:grpSpPr>
            <a:xfrm>
              <a:off x="6012267" y="1321620"/>
              <a:ext cx="619125" cy="4514850"/>
              <a:chOff x="0" y="0"/>
              <a:chExt cx="619156" cy="4514850"/>
            </a:xfrm>
          </p:grpSpPr>
          <p:sp>
            <p:nvSpPr>
              <p:cNvPr id="45" name="Rectangle 5">
                <a:extLst>
                  <a:ext uri="{FF2B5EF4-FFF2-40B4-BE49-F238E27FC236}">
                    <a16:creationId xmlns:a16="http://schemas.microsoft.com/office/drawing/2014/main" id="{0E0AE932-633E-4D74-B8FD-A92E3D8D7FF7}"/>
                  </a:ext>
                </a:extLst>
              </p:cNvPr>
              <p:cNvSpPr/>
              <p:nvPr/>
            </p:nvSpPr>
            <p:spPr>
              <a:xfrm>
                <a:off x="0" y="0"/>
                <a:ext cx="619125" cy="314325"/>
              </a:xfrm>
              <a:custGeom>
                <a:avLst/>
                <a:gdLst>
                  <a:gd name="connsiteX0" fmla="*/ 0 w 619094"/>
                  <a:gd name="connsiteY0" fmla="*/ 0 h 314325"/>
                  <a:gd name="connsiteX1" fmla="*/ 619094 w 619094"/>
                  <a:gd name="connsiteY1" fmla="*/ 0 h 314325"/>
                  <a:gd name="connsiteX2" fmla="*/ 619094 w 619094"/>
                  <a:gd name="connsiteY2" fmla="*/ 314325 h 314325"/>
                  <a:gd name="connsiteX3" fmla="*/ 0 w 619094"/>
                  <a:gd name="connsiteY3" fmla="*/ 314325 h 314325"/>
                  <a:gd name="connsiteX4" fmla="*/ 0 w 619094"/>
                  <a:gd name="connsiteY4" fmla="*/ 0 h 314325"/>
                  <a:gd name="connsiteX0" fmla="*/ 0 w 619094"/>
                  <a:gd name="connsiteY0" fmla="*/ 0 h 314325"/>
                  <a:gd name="connsiteX1" fmla="*/ 619094 w 619094"/>
                  <a:gd name="connsiteY1" fmla="*/ 0 h 314325"/>
                  <a:gd name="connsiteX2" fmla="*/ 619094 w 619094"/>
                  <a:gd name="connsiteY2" fmla="*/ 314325 h 314325"/>
                  <a:gd name="connsiteX3" fmla="*/ 299022 w 619094"/>
                  <a:gd name="connsiteY3" fmla="*/ 264352 h 314325"/>
                  <a:gd name="connsiteX4" fmla="*/ 0 w 619094"/>
                  <a:gd name="connsiteY4" fmla="*/ 314325 h 314325"/>
                  <a:gd name="connsiteX5" fmla="*/ 0 w 619094"/>
                  <a:gd name="connsiteY5" fmla="*/ 0 h 314325"/>
                  <a:gd name="connsiteX0" fmla="*/ 0 w 619094"/>
                  <a:gd name="connsiteY0" fmla="*/ 0 h 314325"/>
                  <a:gd name="connsiteX1" fmla="*/ 619094 w 619094"/>
                  <a:gd name="connsiteY1" fmla="*/ 0 h 314325"/>
                  <a:gd name="connsiteX2" fmla="*/ 619094 w 619094"/>
                  <a:gd name="connsiteY2" fmla="*/ 314325 h 314325"/>
                  <a:gd name="connsiteX3" fmla="*/ 299022 w 619094"/>
                  <a:gd name="connsiteY3" fmla="*/ 264352 h 314325"/>
                  <a:gd name="connsiteX4" fmla="*/ 0 w 619094"/>
                  <a:gd name="connsiteY4" fmla="*/ 314325 h 314325"/>
                  <a:gd name="connsiteX5" fmla="*/ 0 w 619094"/>
                  <a:gd name="connsiteY5" fmla="*/ 0 h 314325"/>
                  <a:gd name="connsiteX0" fmla="*/ 0 w 619094"/>
                  <a:gd name="connsiteY0" fmla="*/ 0 h 314325"/>
                  <a:gd name="connsiteX1" fmla="*/ 619094 w 619094"/>
                  <a:gd name="connsiteY1" fmla="*/ 0 h 314325"/>
                  <a:gd name="connsiteX2" fmla="*/ 619094 w 619094"/>
                  <a:gd name="connsiteY2" fmla="*/ 314325 h 314325"/>
                  <a:gd name="connsiteX3" fmla="*/ 299022 w 619094"/>
                  <a:gd name="connsiteY3" fmla="*/ 264352 h 314325"/>
                  <a:gd name="connsiteX4" fmla="*/ 0 w 619094"/>
                  <a:gd name="connsiteY4" fmla="*/ 314325 h 314325"/>
                  <a:gd name="connsiteX5" fmla="*/ 0 w 619094"/>
                  <a:gd name="connsiteY5" fmla="*/ 0 h 314325"/>
                  <a:gd name="connsiteX0" fmla="*/ 0 w 619094"/>
                  <a:gd name="connsiteY0" fmla="*/ 0 h 314325"/>
                  <a:gd name="connsiteX1" fmla="*/ 619094 w 619094"/>
                  <a:gd name="connsiteY1" fmla="*/ 0 h 314325"/>
                  <a:gd name="connsiteX2" fmla="*/ 619094 w 619094"/>
                  <a:gd name="connsiteY2" fmla="*/ 314325 h 314325"/>
                  <a:gd name="connsiteX3" fmla="*/ 299022 w 619094"/>
                  <a:gd name="connsiteY3" fmla="*/ 264352 h 314325"/>
                  <a:gd name="connsiteX4" fmla="*/ 0 w 619094"/>
                  <a:gd name="connsiteY4" fmla="*/ 314325 h 314325"/>
                  <a:gd name="connsiteX5" fmla="*/ 0 w 619094"/>
                  <a:gd name="connsiteY5"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094" h="314325">
                    <a:moveTo>
                      <a:pt x="0" y="0"/>
                    </a:moveTo>
                    <a:lnTo>
                      <a:pt x="619094" y="0"/>
                    </a:lnTo>
                    <a:lnTo>
                      <a:pt x="619094" y="314325"/>
                    </a:lnTo>
                    <a:cubicBezTo>
                      <a:pt x="518182" y="287555"/>
                      <a:pt x="521276" y="273787"/>
                      <a:pt x="299022" y="264352"/>
                    </a:cubicBezTo>
                    <a:cubicBezTo>
                      <a:pt x="125676" y="268009"/>
                      <a:pt x="99674" y="297667"/>
                      <a:pt x="0" y="314325"/>
                    </a:cubicBezTo>
                    <a:lnTo>
                      <a:pt x="0" y="0"/>
                    </a:lnTo>
                    <a:close/>
                  </a:path>
                </a:pathLst>
              </a:cu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FB0697DA-F743-4577-AF5E-C37F50EE051F}"/>
                  </a:ext>
                </a:extLst>
              </p:cNvPr>
              <p:cNvSpPr/>
              <p:nvPr/>
            </p:nvSpPr>
            <p:spPr>
              <a:xfrm>
                <a:off x="0" y="323850"/>
                <a:ext cx="123856" cy="4191000"/>
              </a:xfrm>
              <a:custGeom>
                <a:avLst/>
                <a:gdLst>
                  <a:gd name="connsiteX0" fmla="*/ 9525 w 123856"/>
                  <a:gd name="connsiteY0" fmla="*/ 0 h 4191000"/>
                  <a:gd name="connsiteX1" fmla="*/ 123825 w 123856"/>
                  <a:gd name="connsiteY1" fmla="*/ 3295650 h 4191000"/>
                  <a:gd name="connsiteX2" fmla="*/ 0 w 123856"/>
                  <a:gd name="connsiteY2" fmla="*/ 4191000 h 4191000"/>
                </a:gdLst>
                <a:ahLst/>
                <a:cxnLst>
                  <a:cxn ang="0">
                    <a:pos x="connsiteX0" y="connsiteY0"/>
                  </a:cxn>
                  <a:cxn ang="0">
                    <a:pos x="connsiteX1" y="connsiteY1"/>
                  </a:cxn>
                  <a:cxn ang="0">
                    <a:pos x="connsiteX2" y="connsiteY2"/>
                  </a:cxn>
                </a:cxnLst>
                <a:rect l="l" t="t" r="r" b="b"/>
                <a:pathLst>
                  <a:path w="123856" h="4191000">
                    <a:moveTo>
                      <a:pt x="9525" y="0"/>
                    </a:moveTo>
                    <a:cubicBezTo>
                      <a:pt x="67469" y="1298575"/>
                      <a:pt x="125413" y="2597150"/>
                      <a:pt x="123825" y="3295650"/>
                    </a:cubicBezTo>
                    <a:cubicBezTo>
                      <a:pt x="122238" y="3994150"/>
                      <a:pt x="61119" y="4092575"/>
                      <a:pt x="0" y="41910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BA7623-94D3-451F-955C-6A9DC9EEA888}"/>
                  </a:ext>
                </a:extLst>
              </p:cNvPr>
              <p:cNvSpPr/>
              <p:nvPr/>
            </p:nvSpPr>
            <p:spPr>
              <a:xfrm flipH="1">
                <a:off x="495300" y="323850"/>
                <a:ext cx="123856" cy="4191000"/>
              </a:xfrm>
              <a:custGeom>
                <a:avLst/>
                <a:gdLst>
                  <a:gd name="connsiteX0" fmla="*/ 9525 w 123856"/>
                  <a:gd name="connsiteY0" fmla="*/ 0 h 4191000"/>
                  <a:gd name="connsiteX1" fmla="*/ 123825 w 123856"/>
                  <a:gd name="connsiteY1" fmla="*/ 3295650 h 4191000"/>
                  <a:gd name="connsiteX2" fmla="*/ 0 w 123856"/>
                  <a:gd name="connsiteY2" fmla="*/ 4191000 h 4191000"/>
                </a:gdLst>
                <a:ahLst/>
                <a:cxnLst>
                  <a:cxn ang="0">
                    <a:pos x="connsiteX0" y="connsiteY0"/>
                  </a:cxn>
                  <a:cxn ang="0">
                    <a:pos x="connsiteX1" y="connsiteY1"/>
                  </a:cxn>
                  <a:cxn ang="0">
                    <a:pos x="connsiteX2" y="connsiteY2"/>
                  </a:cxn>
                </a:cxnLst>
                <a:rect l="l" t="t" r="r" b="b"/>
                <a:pathLst>
                  <a:path w="123856" h="4191000">
                    <a:moveTo>
                      <a:pt x="9525" y="0"/>
                    </a:moveTo>
                    <a:cubicBezTo>
                      <a:pt x="67469" y="1298575"/>
                      <a:pt x="125413" y="2597150"/>
                      <a:pt x="123825" y="3295650"/>
                    </a:cubicBezTo>
                    <a:cubicBezTo>
                      <a:pt x="122238" y="3994150"/>
                      <a:pt x="61119" y="4092575"/>
                      <a:pt x="0" y="41910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CC4ACFA9-1AA4-4ACD-BBAC-2EF031FF2E31}"/>
                  </a:ext>
                </a:extLst>
              </p:cNvPr>
              <p:cNvSpPr/>
              <p:nvPr/>
            </p:nvSpPr>
            <p:spPr>
              <a:xfrm>
                <a:off x="238113" y="3276600"/>
                <a:ext cx="133350" cy="80010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63" name="TextBox 62">
              <a:extLst>
                <a:ext uri="{FF2B5EF4-FFF2-40B4-BE49-F238E27FC236}">
                  <a16:creationId xmlns:a16="http://schemas.microsoft.com/office/drawing/2014/main" id="{81BF5AA3-157F-4C57-B0D7-99FC38C26D47}"/>
                </a:ext>
              </a:extLst>
            </p:cNvPr>
            <p:cNvSpPr txBox="1"/>
            <p:nvPr/>
          </p:nvSpPr>
          <p:spPr>
            <a:xfrm>
              <a:off x="6066190" y="894932"/>
              <a:ext cx="466202" cy="430887"/>
            </a:xfrm>
            <a:prstGeom prst="rect">
              <a:avLst/>
            </a:prstGeom>
            <a:noFill/>
          </p:spPr>
          <p:txBody>
            <a:bodyPr wrap="square" lIns="0" tIns="0" rIns="0" bIns="0" rtlCol="0">
              <a:spAutoFit/>
            </a:bodyPr>
            <a:lstStyle/>
            <a:p>
              <a:pPr algn="just"/>
              <a:r>
                <a:rPr lang="en-GB" sz="2800" dirty="0">
                  <a:latin typeface="+mj-lt"/>
                </a:rPr>
                <a:t>P4</a:t>
              </a:r>
            </a:p>
          </p:txBody>
        </p:sp>
      </p:grpSp>
      <p:grpSp>
        <p:nvGrpSpPr>
          <p:cNvPr id="68" name="Group 67">
            <a:extLst>
              <a:ext uri="{FF2B5EF4-FFF2-40B4-BE49-F238E27FC236}">
                <a16:creationId xmlns:a16="http://schemas.microsoft.com/office/drawing/2014/main" id="{21609DE1-48FD-4AAD-A3E5-CBCB873E6F9E}"/>
              </a:ext>
            </a:extLst>
          </p:cNvPr>
          <p:cNvGrpSpPr/>
          <p:nvPr/>
        </p:nvGrpSpPr>
        <p:grpSpPr>
          <a:xfrm>
            <a:off x="3706582" y="867224"/>
            <a:ext cx="676275" cy="3701790"/>
            <a:chOff x="3706582" y="867224"/>
            <a:chExt cx="676275" cy="3701790"/>
          </a:xfrm>
        </p:grpSpPr>
        <p:grpSp>
          <p:nvGrpSpPr>
            <p:cNvPr id="11" name="Group 10">
              <a:extLst>
                <a:ext uri="{FF2B5EF4-FFF2-40B4-BE49-F238E27FC236}">
                  <a16:creationId xmlns:a16="http://schemas.microsoft.com/office/drawing/2014/main" id="{868573F2-C6C5-4DFF-A9E2-F8A7D563A5C4}"/>
                </a:ext>
              </a:extLst>
            </p:cNvPr>
            <p:cNvGrpSpPr/>
            <p:nvPr/>
          </p:nvGrpSpPr>
          <p:grpSpPr>
            <a:xfrm>
              <a:off x="3706582" y="1321620"/>
              <a:ext cx="676275" cy="3247394"/>
              <a:chOff x="0" y="1"/>
              <a:chExt cx="676736" cy="3248024"/>
            </a:xfrm>
          </p:grpSpPr>
          <p:sp>
            <p:nvSpPr>
              <p:cNvPr id="53" name="Rectangle 3">
                <a:extLst>
                  <a:ext uri="{FF2B5EF4-FFF2-40B4-BE49-F238E27FC236}">
                    <a16:creationId xmlns:a16="http://schemas.microsoft.com/office/drawing/2014/main" id="{75F4CF16-5F64-44D3-82E3-988F4B6F02B6}"/>
                  </a:ext>
                </a:extLst>
              </p:cNvPr>
              <p:cNvSpPr/>
              <p:nvPr/>
            </p:nvSpPr>
            <p:spPr>
              <a:xfrm>
                <a:off x="28575" y="1"/>
                <a:ext cx="619125" cy="314325"/>
              </a:xfrm>
              <a:custGeom>
                <a:avLst/>
                <a:gdLst>
                  <a:gd name="connsiteX0" fmla="*/ 0 w 618703"/>
                  <a:gd name="connsiteY0" fmla="*/ 0 h 314325"/>
                  <a:gd name="connsiteX1" fmla="*/ 618703 w 618703"/>
                  <a:gd name="connsiteY1" fmla="*/ 0 h 314325"/>
                  <a:gd name="connsiteX2" fmla="*/ 618703 w 618703"/>
                  <a:gd name="connsiteY2" fmla="*/ 314325 h 314325"/>
                  <a:gd name="connsiteX3" fmla="*/ 0 w 618703"/>
                  <a:gd name="connsiteY3" fmla="*/ 314325 h 314325"/>
                  <a:gd name="connsiteX4" fmla="*/ 0 w 618703"/>
                  <a:gd name="connsiteY4" fmla="*/ 0 h 314325"/>
                  <a:gd name="connsiteX0" fmla="*/ 0 w 618703"/>
                  <a:gd name="connsiteY0" fmla="*/ 0 h 314328"/>
                  <a:gd name="connsiteX1" fmla="*/ 618703 w 618703"/>
                  <a:gd name="connsiteY1" fmla="*/ 0 h 314328"/>
                  <a:gd name="connsiteX2" fmla="*/ 618703 w 618703"/>
                  <a:gd name="connsiteY2" fmla="*/ 314325 h 314328"/>
                  <a:gd name="connsiteX3" fmla="*/ 296467 w 618703"/>
                  <a:gd name="connsiteY3" fmla="*/ 208015 h 314328"/>
                  <a:gd name="connsiteX4" fmla="*/ 0 w 618703"/>
                  <a:gd name="connsiteY4" fmla="*/ 314325 h 314328"/>
                  <a:gd name="connsiteX5" fmla="*/ 0 w 618703"/>
                  <a:gd name="connsiteY5" fmla="*/ 0 h 314328"/>
                  <a:gd name="connsiteX0" fmla="*/ 0 w 618703"/>
                  <a:gd name="connsiteY0" fmla="*/ 0 h 314328"/>
                  <a:gd name="connsiteX1" fmla="*/ 618703 w 618703"/>
                  <a:gd name="connsiteY1" fmla="*/ 0 h 314328"/>
                  <a:gd name="connsiteX2" fmla="*/ 618703 w 618703"/>
                  <a:gd name="connsiteY2" fmla="*/ 314325 h 314328"/>
                  <a:gd name="connsiteX3" fmla="*/ 296467 w 618703"/>
                  <a:gd name="connsiteY3" fmla="*/ 208015 h 314328"/>
                  <a:gd name="connsiteX4" fmla="*/ 0 w 618703"/>
                  <a:gd name="connsiteY4" fmla="*/ 314325 h 314328"/>
                  <a:gd name="connsiteX5" fmla="*/ 0 w 618703"/>
                  <a:gd name="connsiteY5" fmla="*/ 0 h 314328"/>
                  <a:gd name="connsiteX0" fmla="*/ 0 w 618703"/>
                  <a:gd name="connsiteY0" fmla="*/ 0 h 314328"/>
                  <a:gd name="connsiteX1" fmla="*/ 618703 w 618703"/>
                  <a:gd name="connsiteY1" fmla="*/ 0 h 314328"/>
                  <a:gd name="connsiteX2" fmla="*/ 618703 w 618703"/>
                  <a:gd name="connsiteY2" fmla="*/ 314325 h 314328"/>
                  <a:gd name="connsiteX3" fmla="*/ 296467 w 618703"/>
                  <a:gd name="connsiteY3" fmla="*/ 208015 h 314328"/>
                  <a:gd name="connsiteX4" fmla="*/ 0 w 618703"/>
                  <a:gd name="connsiteY4" fmla="*/ 314325 h 314328"/>
                  <a:gd name="connsiteX5" fmla="*/ 0 w 618703"/>
                  <a:gd name="connsiteY5" fmla="*/ 0 h 314328"/>
                  <a:gd name="connsiteX0" fmla="*/ 0 w 618703"/>
                  <a:gd name="connsiteY0" fmla="*/ 0 h 314325"/>
                  <a:gd name="connsiteX1" fmla="*/ 618703 w 618703"/>
                  <a:gd name="connsiteY1" fmla="*/ 0 h 314325"/>
                  <a:gd name="connsiteX2" fmla="*/ 618703 w 618703"/>
                  <a:gd name="connsiteY2" fmla="*/ 314325 h 314325"/>
                  <a:gd name="connsiteX3" fmla="*/ 296467 w 618703"/>
                  <a:gd name="connsiteY3" fmla="*/ 208015 h 314325"/>
                  <a:gd name="connsiteX4" fmla="*/ 0 w 618703"/>
                  <a:gd name="connsiteY4" fmla="*/ 314325 h 314325"/>
                  <a:gd name="connsiteX5" fmla="*/ 0 w 618703"/>
                  <a:gd name="connsiteY5"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703" h="314325">
                    <a:moveTo>
                      <a:pt x="0" y="0"/>
                    </a:moveTo>
                    <a:lnTo>
                      <a:pt x="618703" y="0"/>
                    </a:lnTo>
                    <a:lnTo>
                      <a:pt x="618703" y="314325"/>
                    </a:lnTo>
                    <a:cubicBezTo>
                      <a:pt x="511291" y="262989"/>
                      <a:pt x="507887" y="229010"/>
                      <a:pt x="296467" y="208015"/>
                    </a:cubicBezTo>
                    <a:cubicBezTo>
                      <a:pt x="119639" y="226114"/>
                      <a:pt x="98822" y="278888"/>
                      <a:pt x="0" y="314325"/>
                    </a:cubicBezTo>
                    <a:lnTo>
                      <a:pt x="0" y="0"/>
                    </a:lnTo>
                    <a:close/>
                  </a:path>
                </a:pathLst>
              </a:cu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DF638194-4A49-4163-905E-D29D20FFBC6F}"/>
                  </a:ext>
                </a:extLst>
              </p:cNvPr>
              <p:cNvSpPr/>
              <p:nvPr/>
            </p:nvSpPr>
            <p:spPr>
              <a:xfrm>
                <a:off x="0" y="314325"/>
                <a:ext cx="152861" cy="2933700"/>
              </a:xfrm>
              <a:custGeom>
                <a:avLst/>
                <a:gdLst>
                  <a:gd name="connsiteX0" fmla="*/ 38100 w 152861"/>
                  <a:gd name="connsiteY0" fmla="*/ 0 h 2933700"/>
                  <a:gd name="connsiteX1" fmla="*/ 152400 w 152861"/>
                  <a:gd name="connsiteY1" fmla="*/ 2114550 h 2933700"/>
                  <a:gd name="connsiteX2" fmla="*/ 0 w 152861"/>
                  <a:gd name="connsiteY2" fmla="*/ 2933700 h 2933700"/>
                </a:gdLst>
                <a:ahLst/>
                <a:cxnLst>
                  <a:cxn ang="0">
                    <a:pos x="connsiteX0" y="connsiteY0"/>
                  </a:cxn>
                  <a:cxn ang="0">
                    <a:pos x="connsiteX1" y="connsiteY1"/>
                  </a:cxn>
                  <a:cxn ang="0">
                    <a:pos x="connsiteX2" y="connsiteY2"/>
                  </a:cxn>
                </a:cxnLst>
                <a:rect l="l" t="t" r="r" b="b"/>
                <a:pathLst>
                  <a:path w="152861" h="2933700">
                    <a:moveTo>
                      <a:pt x="38100" y="0"/>
                    </a:moveTo>
                    <a:cubicBezTo>
                      <a:pt x="98425" y="812800"/>
                      <a:pt x="158750" y="1625600"/>
                      <a:pt x="152400" y="2114550"/>
                    </a:cubicBezTo>
                    <a:cubicBezTo>
                      <a:pt x="146050" y="2603500"/>
                      <a:pt x="73025" y="2768600"/>
                      <a:pt x="0" y="29337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5A6C694-DCA8-4F70-880B-E5B0721B7F3B}"/>
                  </a:ext>
                </a:extLst>
              </p:cNvPr>
              <p:cNvSpPr/>
              <p:nvPr/>
            </p:nvSpPr>
            <p:spPr>
              <a:xfrm flipH="1">
                <a:off x="523875" y="304800"/>
                <a:ext cx="152861" cy="2933700"/>
              </a:xfrm>
              <a:custGeom>
                <a:avLst/>
                <a:gdLst>
                  <a:gd name="connsiteX0" fmla="*/ 38100 w 152861"/>
                  <a:gd name="connsiteY0" fmla="*/ 0 h 2933700"/>
                  <a:gd name="connsiteX1" fmla="*/ 152400 w 152861"/>
                  <a:gd name="connsiteY1" fmla="*/ 2114550 h 2933700"/>
                  <a:gd name="connsiteX2" fmla="*/ 0 w 152861"/>
                  <a:gd name="connsiteY2" fmla="*/ 2933700 h 2933700"/>
                </a:gdLst>
                <a:ahLst/>
                <a:cxnLst>
                  <a:cxn ang="0">
                    <a:pos x="connsiteX0" y="connsiteY0"/>
                  </a:cxn>
                  <a:cxn ang="0">
                    <a:pos x="connsiteX1" y="connsiteY1"/>
                  </a:cxn>
                  <a:cxn ang="0">
                    <a:pos x="connsiteX2" y="connsiteY2"/>
                  </a:cxn>
                </a:cxnLst>
                <a:rect l="l" t="t" r="r" b="b"/>
                <a:pathLst>
                  <a:path w="152861" h="2933700">
                    <a:moveTo>
                      <a:pt x="38100" y="0"/>
                    </a:moveTo>
                    <a:cubicBezTo>
                      <a:pt x="98425" y="812800"/>
                      <a:pt x="158750" y="1625600"/>
                      <a:pt x="152400" y="2114550"/>
                    </a:cubicBezTo>
                    <a:cubicBezTo>
                      <a:pt x="146050" y="2603500"/>
                      <a:pt x="73025" y="2768600"/>
                      <a:pt x="0" y="29337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1F78D601-129B-4DBB-B3CB-C972424D645B}"/>
                  </a:ext>
                </a:extLst>
              </p:cNvPr>
              <p:cNvSpPr/>
              <p:nvPr/>
            </p:nvSpPr>
            <p:spPr>
              <a:xfrm>
                <a:off x="247650" y="2066925"/>
                <a:ext cx="133350" cy="66675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64" name="TextBox 63">
              <a:extLst>
                <a:ext uri="{FF2B5EF4-FFF2-40B4-BE49-F238E27FC236}">
                  <a16:creationId xmlns:a16="http://schemas.microsoft.com/office/drawing/2014/main" id="{212B4384-003D-47EF-ADE3-E5858F789A44}"/>
                </a:ext>
              </a:extLst>
            </p:cNvPr>
            <p:cNvSpPr txBox="1"/>
            <p:nvPr/>
          </p:nvSpPr>
          <p:spPr>
            <a:xfrm>
              <a:off x="3811388" y="867224"/>
              <a:ext cx="466202" cy="430887"/>
            </a:xfrm>
            <a:prstGeom prst="rect">
              <a:avLst/>
            </a:prstGeom>
            <a:noFill/>
          </p:spPr>
          <p:txBody>
            <a:bodyPr wrap="square" lIns="0" tIns="0" rIns="0" bIns="0" rtlCol="0">
              <a:spAutoFit/>
            </a:bodyPr>
            <a:lstStyle/>
            <a:p>
              <a:pPr algn="just"/>
              <a:r>
                <a:rPr lang="en-GB" sz="2800" dirty="0">
                  <a:latin typeface="+mj-lt"/>
                </a:rPr>
                <a:t>P2</a:t>
              </a:r>
            </a:p>
          </p:txBody>
        </p:sp>
      </p:grpSp>
      <p:grpSp>
        <p:nvGrpSpPr>
          <p:cNvPr id="71" name="Group 70">
            <a:extLst>
              <a:ext uri="{FF2B5EF4-FFF2-40B4-BE49-F238E27FC236}">
                <a16:creationId xmlns:a16="http://schemas.microsoft.com/office/drawing/2014/main" id="{9ED3D018-B6E4-44F4-9433-DD7F87EAD920}"/>
              </a:ext>
            </a:extLst>
          </p:cNvPr>
          <p:cNvGrpSpPr/>
          <p:nvPr/>
        </p:nvGrpSpPr>
        <p:grpSpPr>
          <a:xfrm>
            <a:off x="7090497" y="909491"/>
            <a:ext cx="704850" cy="5433709"/>
            <a:chOff x="7090497" y="909491"/>
            <a:chExt cx="704850" cy="5433709"/>
          </a:xfrm>
        </p:grpSpPr>
        <p:grpSp>
          <p:nvGrpSpPr>
            <p:cNvPr id="14" name="Group 13">
              <a:extLst>
                <a:ext uri="{FF2B5EF4-FFF2-40B4-BE49-F238E27FC236}">
                  <a16:creationId xmlns:a16="http://schemas.microsoft.com/office/drawing/2014/main" id="{DA3D5F34-C4D3-45E8-BDD0-D4E7A4FC3D0B}"/>
                </a:ext>
              </a:extLst>
            </p:cNvPr>
            <p:cNvGrpSpPr/>
            <p:nvPr/>
          </p:nvGrpSpPr>
          <p:grpSpPr>
            <a:xfrm>
              <a:off x="7090497" y="1323525"/>
              <a:ext cx="704850" cy="5019675"/>
              <a:chOff x="0" y="0"/>
              <a:chExt cx="705461" cy="5019675"/>
            </a:xfrm>
          </p:grpSpPr>
          <p:sp>
            <p:nvSpPr>
              <p:cNvPr id="41" name="Rectangle 40">
                <a:extLst>
                  <a:ext uri="{FF2B5EF4-FFF2-40B4-BE49-F238E27FC236}">
                    <a16:creationId xmlns:a16="http://schemas.microsoft.com/office/drawing/2014/main" id="{746ADBC2-B583-438F-AEFB-BB704A047900}"/>
                  </a:ext>
                </a:extLst>
              </p:cNvPr>
              <p:cNvSpPr/>
              <p:nvPr/>
            </p:nvSpPr>
            <p:spPr>
              <a:xfrm>
                <a:off x="47625" y="0"/>
                <a:ext cx="619125" cy="314325"/>
              </a:xfrm>
              <a:prstGeom prst="rect">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C0553F60-669E-4B5C-ABE5-7920243FBF86}"/>
                  </a:ext>
                </a:extLst>
              </p:cNvPr>
              <p:cNvSpPr/>
              <p:nvPr/>
            </p:nvSpPr>
            <p:spPr>
              <a:xfrm>
                <a:off x="0" y="323850"/>
                <a:ext cx="181586" cy="4695825"/>
              </a:xfrm>
              <a:custGeom>
                <a:avLst/>
                <a:gdLst>
                  <a:gd name="connsiteX0" fmla="*/ 47625 w 181586"/>
                  <a:gd name="connsiteY0" fmla="*/ 0 h 4695825"/>
                  <a:gd name="connsiteX1" fmla="*/ 180975 w 181586"/>
                  <a:gd name="connsiteY1" fmla="*/ 3886200 h 4695825"/>
                  <a:gd name="connsiteX2" fmla="*/ 0 w 181586"/>
                  <a:gd name="connsiteY2" fmla="*/ 4695825 h 4695825"/>
                </a:gdLst>
                <a:ahLst/>
                <a:cxnLst>
                  <a:cxn ang="0">
                    <a:pos x="connsiteX0" y="connsiteY0"/>
                  </a:cxn>
                  <a:cxn ang="0">
                    <a:pos x="connsiteX1" y="connsiteY1"/>
                  </a:cxn>
                  <a:cxn ang="0">
                    <a:pos x="connsiteX2" y="connsiteY2"/>
                  </a:cxn>
                </a:cxnLst>
                <a:rect l="l" t="t" r="r" b="b"/>
                <a:pathLst>
                  <a:path w="181586" h="4695825">
                    <a:moveTo>
                      <a:pt x="47625" y="0"/>
                    </a:moveTo>
                    <a:cubicBezTo>
                      <a:pt x="118268" y="1551781"/>
                      <a:pt x="188912" y="3103563"/>
                      <a:pt x="180975" y="3886200"/>
                    </a:cubicBezTo>
                    <a:cubicBezTo>
                      <a:pt x="173038" y="4668837"/>
                      <a:pt x="86519" y="4682331"/>
                      <a:pt x="0" y="4695825"/>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163C2D6-7CF4-43AC-B07C-9D669BABF5C0}"/>
                  </a:ext>
                </a:extLst>
              </p:cNvPr>
              <p:cNvSpPr/>
              <p:nvPr/>
            </p:nvSpPr>
            <p:spPr>
              <a:xfrm flipH="1">
                <a:off x="523875" y="314325"/>
                <a:ext cx="181586" cy="4695825"/>
              </a:xfrm>
              <a:custGeom>
                <a:avLst/>
                <a:gdLst>
                  <a:gd name="connsiteX0" fmla="*/ 47625 w 181586"/>
                  <a:gd name="connsiteY0" fmla="*/ 0 h 4695825"/>
                  <a:gd name="connsiteX1" fmla="*/ 180975 w 181586"/>
                  <a:gd name="connsiteY1" fmla="*/ 3886200 h 4695825"/>
                  <a:gd name="connsiteX2" fmla="*/ 0 w 181586"/>
                  <a:gd name="connsiteY2" fmla="*/ 4695825 h 4695825"/>
                </a:gdLst>
                <a:ahLst/>
                <a:cxnLst>
                  <a:cxn ang="0">
                    <a:pos x="connsiteX0" y="connsiteY0"/>
                  </a:cxn>
                  <a:cxn ang="0">
                    <a:pos x="connsiteX1" y="connsiteY1"/>
                  </a:cxn>
                  <a:cxn ang="0">
                    <a:pos x="connsiteX2" y="connsiteY2"/>
                  </a:cxn>
                </a:cxnLst>
                <a:rect l="l" t="t" r="r" b="b"/>
                <a:pathLst>
                  <a:path w="181586" h="4695825">
                    <a:moveTo>
                      <a:pt x="47625" y="0"/>
                    </a:moveTo>
                    <a:cubicBezTo>
                      <a:pt x="118268" y="1551781"/>
                      <a:pt x="188912" y="3103563"/>
                      <a:pt x="180975" y="3886200"/>
                    </a:cubicBezTo>
                    <a:cubicBezTo>
                      <a:pt x="173038" y="4668837"/>
                      <a:pt x="86519" y="4682331"/>
                      <a:pt x="0" y="4695825"/>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8193C0D-B964-4384-B6AA-64D29D122BEE}"/>
                  </a:ext>
                </a:extLst>
              </p:cNvPr>
              <p:cNvSpPr/>
              <p:nvPr/>
            </p:nvSpPr>
            <p:spPr>
              <a:xfrm>
                <a:off x="247436" y="3762375"/>
                <a:ext cx="143089" cy="847725"/>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id="{395D3CF2-ED8D-4CDE-8D3D-A7A8E18B6BA0}"/>
                </a:ext>
              </a:extLst>
            </p:cNvPr>
            <p:cNvSpPr txBox="1"/>
            <p:nvPr/>
          </p:nvSpPr>
          <p:spPr>
            <a:xfrm>
              <a:off x="7190109" y="909491"/>
              <a:ext cx="466202" cy="430887"/>
            </a:xfrm>
            <a:prstGeom prst="rect">
              <a:avLst/>
            </a:prstGeom>
            <a:noFill/>
          </p:spPr>
          <p:txBody>
            <a:bodyPr wrap="square" lIns="0" tIns="0" rIns="0" bIns="0" rtlCol="0">
              <a:spAutoFit/>
            </a:bodyPr>
            <a:lstStyle/>
            <a:p>
              <a:pPr algn="just"/>
              <a:r>
                <a:rPr lang="en-GB" sz="2800" dirty="0">
                  <a:latin typeface="+mj-lt"/>
                </a:rPr>
                <a:t>P5</a:t>
              </a:r>
            </a:p>
          </p:txBody>
        </p:sp>
      </p:grpSp>
      <p:grpSp>
        <p:nvGrpSpPr>
          <p:cNvPr id="72" name="Group 71">
            <a:extLst>
              <a:ext uri="{FF2B5EF4-FFF2-40B4-BE49-F238E27FC236}">
                <a16:creationId xmlns:a16="http://schemas.microsoft.com/office/drawing/2014/main" id="{E29E7369-1D43-45F9-BAA2-90BFA618DD17}"/>
              </a:ext>
            </a:extLst>
          </p:cNvPr>
          <p:cNvGrpSpPr/>
          <p:nvPr/>
        </p:nvGrpSpPr>
        <p:grpSpPr>
          <a:xfrm>
            <a:off x="8010625" y="894931"/>
            <a:ext cx="1286685" cy="5448269"/>
            <a:chOff x="8010625" y="894931"/>
            <a:chExt cx="1286685" cy="5448269"/>
          </a:xfrm>
        </p:grpSpPr>
        <p:grpSp>
          <p:nvGrpSpPr>
            <p:cNvPr id="15" name="Group 14">
              <a:extLst>
                <a:ext uri="{FF2B5EF4-FFF2-40B4-BE49-F238E27FC236}">
                  <a16:creationId xmlns:a16="http://schemas.microsoft.com/office/drawing/2014/main" id="{C292F1AD-D3DA-463B-8EE7-9E2A6E4D7988}"/>
                </a:ext>
              </a:extLst>
            </p:cNvPr>
            <p:cNvGrpSpPr/>
            <p:nvPr/>
          </p:nvGrpSpPr>
          <p:grpSpPr>
            <a:xfrm>
              <a:off x="8214447" y="1323525"/>
              <a:ext cx="695961" cy="2657475"/>
              <a:chOff x="0" y="0"/>
              <a:chExt cx="696075" cy="2657475"/>
            </a:xfrm>
          </p:grpSpPr>
          <p:sp>
            <p:nvSpPr>
              <p:cNvPr id="36" name="Rectangle 35">
                <a:extLst>
                  <a:ext uri="{FF2B5EF4-FFF2-40B4-BE49-F238E27FC236}">
                    <a16:creationId xmlns:a16="http://schemas.microsoft.com/office/drawing/2014/main" id="{4D5DD4F4-9AF6-435A-A70F-E67FF2B900FE}"/>
                  </a:ext>
                </a:extLst>
              </p:cNvPr>
              <p:cNvSpPr/>
              <p:nvPr/>
            </p:nvSpPr>
            <p:spPr>
              <a:xfrm>
                <a:off x="38100" y="0"/>
                <a:ext cx="619125" cy="314325"/>
              </a:xfrm>
              <a:prstGeom prst="rect">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6F16FC98-844B-42A1-8151-3C107458FFB5}"/>
                  </a:ext>
                </a:extLst>
              </p:cNvPr>
              <p:cNvSpPr/>
              <p:nvPr/>
            </p:nvSpPr>
            <p:spPr>
              <a:xfrm>
                <a:off x="0" y="314325"/>
                <a:ext cx="153150" cy="2343150"/>
              </a:xfrm>
              <a:custGeom>
                <a:avLst/>
                <a:gdLst>
                  <a:gd name="connsiteX0" fmla="*/ 47625 w 153150"/>
                  <a:gd name="connsiteY0" fmla="*/ 0 h 2343150"/>
                  <a:gd name="connsiteX1" fmla="*/ 152400 w 153150"/>
                  <a:gd name="connsiteY1" fmla="*/ 1533525 h 2343150"/>
                  <a:gd name="connsiteX2" fmla="*/ 0 w 153150"/>
                  <a:gd name="connsiteY2" fmla="*/ 2343150 h 2343150"/>
                </a:gdLst>
                <a:ahLst/>
                <a:cxnLst>
                  <a:cxn ang="0">
                    <a:pos x="connsiteX0" y="connsiteY0"/>
                  </a:cxn>
                  <a:cxn ang="0">
                    <a:pos x="connsiteX1" y="connsiteY1"/>
                  </a:cxn>
                  <a:cxn ang="0">
                    <a:pos x="connsiteX2" y="connsiteY2"/>
                  </a:cxn>
                </a:cxnLst>
                <a:rect l="l" t="t" r="r" b="b"/>
                <a:pathLst>
                  <a:path w="153150" h="2343150">
                    <a:moveTo>
                      <a:pt x="47625" y="0"/>
                    </a:moveTo>
                    <a:cubicBezTo>
                      <a:pt x="103981" y="571500"/>
                      <a:pt x="160338" y="1143000"/>
                      <a:pt x="152400" y="1533525"/>
                    </a:cubicBezTo>
                    <a:cubicBezTo>
                      <a:pt x="144463" y="1924050"/>
                      <a:pt x="79375" y="2184400"/>
                      <a:pt x="0" y="23431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BF9CCDE7-18F5-48FE-8E1E-49FDBB3B8E6D}"/>
                  </a:ext>
                </a:extLst>
              </p:cNvPr>
              <p:cNvSpPr/>
              <p:nvPr/>
            </p:nvSpPr>
            <p:spPr>
              <a:xfrm flipH="1">
                <a:off x="542925" y="314325"/>
                <a:ext cx="153150" cy="2343150"/>
              </a:xfrm>
              <a:custGeom>
                <a:avLst/>
                <a:gdLst>
                  <a:gd name="connsiteX0" fmla="*/ 47625 w 153150"/>
                  <a:gd name="connsiteY0" fmla="*/ 0 h 2343150"/>
                  <a:gd name="connsiteX1" fmla="*/ 152400 w 153150"/>
                  <a:gd name="connsiteY1" fmla="*/ 1533525 h 2343150"/>
                  <a:gd name="connsiteX2" fmla="*/ 0 w 153150"/>
                  <a:gd name="connsiteY2" fmla="*/ 2343150 h 2343150"/>
                </a:gdLst>
                <a:ahLst/>
                <a:cxnLst>
                  <a:cxn ang="0">
                    <a:pos x="connsiteX0" y="connsiteY0"/>
                  </a:cxn>
                  <a:cxn ang="0">
                    <a:pos x="connsiteX1" y="connsiteY1"/>
                  </a:cxn>
                  <a:cxn ang="0">
                    <a:pos x="connsiteX2" y="connsiteY2"/>
                  </a:cxn>
                </a:cxnLst>
                <a:rect l="l" t="t" r="r" b="b"/>
                <a:pathLst>
                  <a:path w="153150" h="2343150">
                    <a:moveTo>
                      <a:pt x="47625" y="0"/>
                    </a:moveTo>
                    <a:cubicBezTo>
                      <a:pt x="103981" y="571500"/>
                      <a:pt x="160338" y="1143000"/>
                      <a:pt x="152400" y="1533525"/>
                    </a:cubicBezTo>
                    <a:cubicBezTo>
                      <a:pt x="144463" y="1924050"/>
                      <a:pt x="79375" y="2184400"/>
                      <a:pt x="0" y="23431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34268EE3-9E58-499D-8E9A-11B56CC8EB09}"/>
                  </a:ext>
                </a:extLst>
              </p:cNvPr>
              <p:cNvSpPr/>
              <p:nvPr/>
            </p:nvSpPr>
            <p:spPr>
              <a:xfrm>
                <a:off x="276225" y="1504950"/>
                <a:ext cx="133350" cy="66675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4BA2593-B55F-4B84-AD92-9FA8D2171D02}"/>
                </a:ext>
              </a:extLst>
            </p:cNvPr>
            <p:cNvGrpSpPr/>
            <p:nvPr/>
          </p:nvGrpSpPr>
          <p:grpSpPr>
            <a:xfrm>
              <a:off x="8223972" y="1323525"/>
              <a:ext cx="676275" cy="3248025"/>
              <a:chOff x="0" y="0"/>
              <a:chExt cx="676736" cy="3248025"/>
            </a:xfrm>
          </p:grpSpPr>
          <p:sp>
            <p:nvSpPr>
              <p:cNvPr id="32" name="Rectangle 31">
                <a:extLst>
                  <a:ext uri="{FF2B5EF4-FFF2-40B4-BE49-F238E27FC236}">
                    <a16:creationId xmlns:a16="http://schemas.microsoft.com/office/drawing/2014/main" id="{91610EB3-09EC-41AC-A9B7-585BE8691DC9}"/>
                  </a:ext>
                </a:extLst>
              </p:cNvPr>
              <p:cNvSpPr/>
              <p:nvPr/>
            </p:nvSpPr>
            <p:spPr>
              <a:xfrm>
                <a:off x="28575" y="0"/>
                <a:ext cx="619125" cy="314325"/>
              </a:xfrm>
              <a:prstGeom prst="rect">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015AAFA-A718-4A33-88EE-9DCE9F5A5498}"/>
                  </a:ext>
                </a:extLst>
              </p:cNvPr>
              <p:cNvSpPr/>
              <p:nvPr/>
            </p:nvSpPr>
            <p:spPr>
              <a:xfrm>
                <a:off x="0" y="314325"/>
                <a:ext cx="152861" cy="2933700"/>
              </a:xfrm>
              <a:custGeom>
                <a:avLst/>
                <a:gdLst>
                  <a:gd name="connsiteX0" fmla="*/ 38100 w 152861"/>
                  <a:gd name="connsiteY0" fmla="*/ 0 h 2933700"/>
                  <a:gd name="connsiteX1" fmla="*/ 152400 w 152861"/>
                  <a:gd name="connsiteY1" fmla="*/ 2114550 h 2933700"/>
                  <a:gd name="connsiteX2" fmla="*/ 0 w 152861"/>
                  <a:gd name="connsiteY2" fmla="*/ 2933700 h 2933700"/>
                </a:gdLst>
                <a:ahLst/>
                <a:cxnLst>
                  <a:cxn ang="0">
                    <a:pos x="connsiteX0" y="connsiteY0"/>
                  </a:cxn>
                  <a:cxn ang="0">
                    <a:pos x="connsiteX1" y="connsiteY1"/>
                  </a:cxn>
                  <a:cxn ang="0">
                    <a:pos x="connsiteX2" y="connsiteY2"/>
                  </a:cxn>
                </a:cxnLst>
                <a:rect l="l" t="t" r="r" b="b"/>
                <a:pathLst>
                  <a:path w="152861" h="2933700">
                    <a:moveTo>
                      <a:pt x="38100" y="0"/>
                    </a:moveTo>
                    <a:cubicBezTo>
                      <a:pt x="98425" y="812800"/>
                      <a:pt x="158750" y="1625600"/>
                      <a:pt x="152400" y="2114550"/>
                    </a:cubicBezTo>
                    <a:cubicBezTo>
                      <a:pt x="146050" y="2603500"/>
                      <a:pt x="73025" y="2768600"/>
                      <a:pt x="0" y="29337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86C5870-CE58-47A0-BF38-0CB61BE6A00D}"/>
                  </a:ext>
                </a:extLst>
              </p:cNvPr>
              <p:cNvSpPr/>
              <p:nvPr/>
            </p:nvSpPr>
            <p:spPr>
              <a:xfrm flipH="1">
                <a:off x="523875" y="304800"/>
                <a:ext cx="152861" cy="2933700"/>
              </a:xfrm>
              <a:custGeom>
                <a:avLst/>
                <a:gdLst>
                  <a:gd name="connsiteX0" fmla="*/ 38100 w 152861"/>
                  <a:gd name="connsiteY0" fmla="*/ 0 h 2933700"/>
                  <a:gd name="connsiteX1" fmla="*/ 152400 w 152861"/>
                  <a:gd name="connsiteY1" fmla="*/ 2114550 h 2933700"/>
                  <a:gd name="connsiteX2" fmla="*/ 0 w 152861"/>
                  <a:gd name="connsiteY2" fmla="*/ 2933700 h 2933700"/>
                </a:gdLst>
                <a:ahLst/>
                <a:cxnLst>
                  <a:cxn ang="0">
                    <a:pos x="connsiteX0" y="connsiteY0"/>
                  </a:cxn>
                  <a:cxn ang="0">
                    <a:pos x="connsiteX1" y="connsiteY1"/>
                  </a:cxn>
                  <a:cxn ang="0">
                    <a:pos x="connsiteX2" y="connsiteY2"/>
                  </a:cxn>
                </a:cxnLst>
                <a:rect l="l" t="t" r="r" b="b"/>
                <a:pathLst>
                  <a:path w="152861" h="2933700">
                    <a:moveTo>
                      <a:pt x="38100" y="0"/>
                    </a:moveTo>
                    <a:cubicBezTo>
                      <a:pt x="98425" y="812800"/>
                      <a:pt x="158750" y="1625600"/>
                      <a:pt x="152400" y="2114550"/>
                    </a:cubicBezTo>
                    <a:cubicBezTo>
                      <a:pt x="146050" y="2603500"/>
                      <a:pt x="73025" y="2768600"/>
                      <a:pt x="0" y="29337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243EE734-DC08-4EB0-8A3F-CD32C1422FD7}"/>
                  </a:ext>
                </a:extLst>
              </p:cNvPr>
              <p:cNvSpPr/>
              <p:nvPr/>
            </p:nvSpPr>
            <p:spPr>
              <a:xfrm>
                <a:off x="247650" y="2066925"/>
                <a:ext cx="133350" cy="66675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D27AC52C-E7AB-486E-A0BC-D31405193093}"/>
                </a:ext>
              </a:extLst>
            </p:cNvPr>
            <p:cNvGrpSpPr/>
            <p:nvPr/>
          </p:nvGrpSpPr>
          <p:grpSpPr>
            <a:xfrm>
              <a:off x="8223972" y="1323525"/>
              <a:ext cx="685800" cy="3886200"/>
              <a:chOff x="0" y="0"/>
              <a:chExt cx="685800" cy="3886200"/>
            </a:xfrm>
          </p:grpSpPr>
          <p:sp>
            <p:nvSpPr>
              <p:cNvPr id="28" name="Rectangle 27">
                <a:extLst>
                  <a:ext uri="{FF2B5EF4-FFF2-40B4-BE49-F238E27FC236}">
                    <a16:creationId xmlns:a16="http://schemas.microsoft.com/office/drawing/2014/main" id="{BA717800-D4E6-42A6-A961-438BFC00C30A}"/>
                  </a:ext>
                </a:extLst>
              </p:cNvPr>
              <p:cNvSpPr/>
              <p:nvPr/>
            </p:nvSpPr>
            <p:spPr>
              <a:xfrm>
                <a:off x="28575" y="0"/>
                <a:ext cx="619125" cy="314325"/>
              </a:xfrm>
              <a:prstGeom prst="rect">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8BAE0B8D-2D14-4B43-B55B-3A2FF5459D87}"/>
                  </a:ext>
                </a:extLst>
              </p:cNvPr>
              <p:cNvSpPr/>
              <p:nvPr/>
            </p:nvSpPr>
            <p:spPr>
              <a:xfrm>
                <a:off x="0" y="323850"/>
                <a:ext cx="143372" cy="3562350"/>
              </a:xfrm>
              <a:custGeom>
                <a:avLst/>
                <a:gdLst>
                  <a:gd name="connsiteX0" fmla="*/ 38100 w 143372"/>
                  <a:gd name="connsiteY0" fmla="*/ 0 h 3562350"/>
                  <a:gd name="connsiteX1" fmla="*/ 142875 w 143372"/>
                  <a:gd name="connsiteY1" fmla="*/ 2638425 h 3562350"/>
                  <a:gd name="connsiteX2" fmla="*/ 0 w 143372"/>
                  <a:gd name="connsiteY2" fmla="*/ 3562350 h 3562350"/>
                </a:gdLst>
                <a:ahLst/>
                <a:cxnLst>
                  <a:cxn ang="0">
                    <a:pos x="connsiteX0" y="connsiteY0"/>
                  </a:cxn>
                  <a:cxn ang="0">
                    <a:pos x="connsiteX1" y="connsiteY1"/>
                  </a:cxn>
                  <a:cxn ang="0">
                    <a:pos x="connsiteX2" y="connsiteY2"/>
                  </a:cxn>
                </a:cxnLst>
                <a:rect l="l" t="t" r="r" b="b"/>
                <a:pathLst>
                  <a:path w="143372" h="3562350">
                    <a:moveTo>
                      <a:pt x="38100" y="0"/>
                    </a:moveTo>
                    <a:cubicBezTo>
                      <a:pt x="93662" y="1022350"/>
                      <a:pt x="149225" y="2044700"/>
                      <a:pt x="142875" y="2638425"/>
                    </a:cubicBezTo>
                    <a:cubicBezTo>
                      <a:pt x="136525" y="3232150"/>
                      <a:pt x="68262" y="3397250"/>
                      <a:pt x="0" y="35623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25A45C8-8E9E-4549-A18D-D48D755CA038}"/>
                  </a:ext>
                </a:extLst>
              </p:cNvPr>
              <p:cNvSpPr/>
              <p:nvPr/>
            </p:nvSpPr>
            <p:spPr>
              <a:xfrm flipH="1">
                <a:off x="542925" y="323850"/>
                <a:ext cx="142875" cy="3562350"/>
              </a:xfrm>
              <a:custGeom>
                <a:avLst/>
                <a:gdLst>
                  <a:gd name="connsiteX0" fmla="*/ 38100 w 143372"/>
                  <a:gd name="connsiteY0" fmla="*/ 0 h 3562350"/>
                  <a:gd name="connsiteX1" fmla="*/ 142875 w 143372"/>
                  <a:gd name="connsiteY1" fmla="*/ 2638425 h 3562350"/>
                  <a:gd name="connsiteX2" fmla="*/ 0 w 143372"/>
                  <a:gd name="connsiteY2" fmla="*/ 3562350 h 3562350"/>
                </a:gdLst>
                <a:ahLst/>
                <a:cxnLst>
                  <a:cxn ang="0">
                    <a:pos x="connsiteX0" y="connsiteY0"/>
                  </a:cxn>
                  <a:cxn ang="0">
                    <a:pos x="connsiteX1" y="connsiteY1"/>
                  </a:cxn>
                  <a:cxn ang="0">
                    <a:pos x="connsiteX2" y="connsiteY2"/>
                  </a:cxn>
                </a:cxnLst>
                <a:rect l="l" t="t" r="r" b="b"/>
                <a:pathLst>
                  <a:path w="143372" h="3562350">
                    <a:moveTo>
                      <a:pt x="38100" y="0"/>
                    </a:moveTo>
                    <a:cubicBezTo>
                      <a:pt x="93662" y="1022350"/>
                      <a:pt x="149225" y="2044700"/>
                      <a:pt x="142875" y="2638425"/>
                    </a:cubicBezTo>
                    <a:cubicBezTo>
                      <a:pt x="136525" y="3232150"/>
                      <a:pt x="68262" y="3397250"/>
                      <a:pt x="0" y="356235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E4BBDAB-623F-4A04-92EF-53CFC7353680}"/>
                  </a:ext>
                </a:extLst>
              </p:cNvPr>
              <p:cNvSpPr/>
              <p:nvPr/>
            </p:nvSpPr>
            <p:spPr>
              <a:xfrm>
                <a:off x="257175" y="2667000"/>
                <a:ext cx="133350" cy="66675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42966B2D-41AD-4C77-99D4-CFF51C88DEA4}"/>
                </a:ext>
              </a:extLst>
            </p:cNvPr>
            <p:cNvGrpSpPr/>
            <p:nvPr/>
          </p:nvGrpSpPr>
          <p:grpSpPr>
            <a:xfrm>
              <a:off x="8252547" y="1323525"/>
              <a:ext cx="619125" cy="4514850"/>
              <a:chOff x="0" y="0"/>
              <a:chExt cx="619156" cy="4514850"/>
            </a:xfrm>
          </p:grpSpPr>
          <p:sp>
            <p:nvSpPr>
              <p:cNvPr id="24" name="Rectangle 23">
                <a:extLst>
                  <a:ext uri="{FF2B5EF4-FFF2-40B4-BE49-F238E27FC236}">
                    <a16:creationId xmlns:a16="http://schemas.microsoft.com/office/drawing/2014/main" id="{FC8200F8-C24D-452E-A50B-89ADD526EBC0}"/>
                  </a:ext>
                </a:extLst>
              </p:cNvPr>
              <p:cNvSpPr/>
              <p:nvPr/>
            </p:nvSpPr>
            <p:spPr>
              <a:xfrm>
                <a:off x="0" y="0"/>
                <a:ext cx="619125" cy="314325"/>
              </a:xfrm>
              <a:prstGeom prst="rect">
                <a:avLst/>
              </a:pr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E8171739-2DB7-4F7F-9EBF-B8718B2872A0}"/>
                  </a:ext>
                </a:extLst>
              </p:cNvPr>
              <p:cNvSpPr/>
              <p:nvPr/>
            </p:nvSpPr>
            <p:spPr>
              <a:xfrm>
                <a:off x="0" y="323850"/>
                <a:ext cx="123856" cy="4191000"/>
              </a:xfrm>
              <a:custGeom>
                <a:avLst/>
                <a:gdLst>
                  <a:gd name="connsiteX0" fmla="*/ 9525 w 123856"/>
                  <a:gd name="connsiteY0" fmla="*/ 0 h 4191000"/>
                  <a:gd name="connsiteX1" fmla="*/ 123825 w 123856"/>
                  <a:gd name="connsiteY1" fmla="*/ 3295650 h 4191000"/>
                  <a:gd name="connsiteX2" fmla="*/ 0 w 123856"/>
                  <a:gd name="connsiteY2" fmla="*/ 4191000 h 4191000"/>
                </a:gdLst>
                <a:ahLst/>
                <a:cxnLst>
                  <a:cxn ang="0">
                    <a:pos x="connsiteX0" y="connsiteY0"/>
                  </a:cxn>
                  <a:cxn ang="0">
                    <a:pos x="connsiteX1" y="connsiteY1"/>
                  </a:cxn>
                  <a:cxn ang="0">
                    <a:pos x="connsiteX2" y="connsiteY2"/>
                  </a:cxn>
                </a:cxnLst>
                <a:rect l="l" t="t" r="r" b="b"/>
                <a:pathLst>
                  <a:path w="123856" h="4191000">
                    <a:moveTo>
                      <a:pt x="9525" y="0"/>
                    </a:moveTo>
                    <a:cubicBezTo>
                      <a:pt x="67469" y="1298575"/>
                      <a:pt x="125413" y="2597150"/>
                      <a:pt x="123825" y="3295650"/>
                    </a:cubicBezTo>
                    <a:cubicBezTo>
                      <a:pt x="122238" y="3994150"/>
                      <a:pt x="61119" y="4092575"/>
                      <a:pt x="0" y="41910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38C4808-DADB-43B3-8395-2D9DA49A8407}"/>
                  </a:ext>
                </a:extLst>
              </p:cNvPr>
              <p:cNvSpPr/>
              <p:nvPr/>
            </p:nvSpPr>
            <p:spPr>
              <a:xfrm flipH="1">
                <a:off x="495300" y="323850"/>
                <a:ext cx="123856" cy="4191000"/>
              </a:xfrm>
              <a:custGeom>
                <a:avLst/>
                <a:gdLst>
                  <a:gd name="connsiteX0" fmla="*/ 9525 w 123856"/>
                  <a:gd name="connsiteY0" fmla="*/ 0 h 4191000"/>
                  <a:gd name="connsiteX1" fmla="*/ 123825 w 123856"/>
                  <a:gd name="connsiteY1" fmla="*/ 3295650 h 4191000"/>
                  <a:gd name="connsiteX2" fmla="*/ 0 w 123856"/>
                  <a:gd name="connsiteY2" fmla="*/ 4191000 h 4191000"/>
                </a:gdLst>
                <a:ahLst/>
                <a:cxnLst>
                  <a:cxn ang="0">
                    <a:pos x="connsiteX0" y="connsiteY0"/>
                  </a:cxn>
                  <a:cxn ang="0">
                    <a:pos x="connsiteX1" y="connsiteY1"/>
                  </a:cxn>
                  <a:cxn ang="0">
                    <a:pos x="connsiteX2" y="connsiteY2"/>
                  </a:cxn>
                </a:cxnLst>
                <a:rect l="l" t="t" r="r" b="b"/>
                <a:pathLst>
                  <a:path w="123856" h="4191000">
                    <a:moveTo>
                      <a:pt x="9525" y="0"/>
                    </a:moveTo>
                    <a:cubicBezTo>
                      <a:pt x="67469" y="1298575"/>
                      <a:pt x="125413" y="2597150"/>
                      <a:pt x="123825" y="3295650"/>
                    </a:cubicBezTo>
                    <a:cubicBezTo>
                      <a:pt x="122238" y="3994150"/>
                      <a:pt x="61119" y="4092575"/>
                      <a:pt x="0" y="4191000"/>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180D5E4-40D4-48DA-A67C-F98A60BE0C93}"/>
                  </a:ext>
                </a:extLst>
              </p:cNvPr>
              <p:cNvSpPr/>
              <p:nvPr/>
            </p:nvSpPr>
            <p:spPr>
              <a:xfrm>
                <a:off x="238113" y="3276600"/>
                <a:ext cx="133350" cy="800100"/>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D7D1EE3-300F-474D-832A-BB09A8DD6E5E}"/>
                </a:ext>
              </a:extLst>
            </p:cNvPr>
            <p:cNvGrpSpPr/>
            <p:nvPr/>
          </p:nvGrpSpPr>
          <p:grpSpPr>
            <a:xfrm>
              <a:off x="8204922" y="1323525"/>
              <a:ext cx="704850" cy="5019675"/>
              <a:chOff x="0" y="0"/>
              <a:chExt cx="705461" cy="5019675"/>
            </a:xfrm>
          </p:grpSpPr>
          <p:sp>
            <p:nvSpPr>
              <p:cNvPr id="20" name="Rectangle 19">
                <a:extLst>
                  <a:ext uri="{FF2B5EF4-FFF2-40B4-BE49-F238E27FC236}">
                    <a16:creationId xmlns:a16="http://schemas.microsoft.com/office/drawing/2014/main" id="{59703B6B-175A-4043-BD3C-BA444FFE8F96}"/>
                  </a:ext>
                </a:extLst>
              </p:cNvPr>
              <p:cNvSpPr/>
              <p:nvPr/>
            </p:nvSpPr>
            <p:spPr>
              <a:xfrm>
                <a:off x="47625" y="0"/>
                <a:ext cx="619125" cy="314325"/>
              </a:xfrm>
              <a:prstGeom prst="rect">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DF7D332F-6F81-46B2-95C0-F9FD44D7BD22}"/>
                  </a:ext>
                </a:extLst>
              </p:cNvPr>
              <p:cNvSpPr/>
              <p:nvPr/>
            </p:nvSpPr>
            <p:spPr>
              <a:xfrm>
                <a:off x="0" y="323850"/>
                <a:ext cx="181586" cy="4695825"/>
              </a:xfrm>
              <a:custGeom>
                <a:avLst/>
                <a:gdLst>
                  <a:gd name="connsiteX0" fmla="*/ 47625 w 181586"/>
                  <a:gd name="connsiteY0" fmla="*/ 0 h 4695825"/>
                  <a:gd name="connsiteX1" fmla="*/ 180975 w 181586"/>
                  <a:gd name="connsiteY1" fmla="*/ 3886200 h 4695825"/>
                  <a:gd name="connsiteX2" fmla="*/ 0 w 181586"/>
                  <a:gd name="connsiteY2" fmla="*/ 4695825 h 4695825"/>
                </a:gdLst>
                <a:ahLst/>
                <a:cxnLst>
                  <a:cxn ang="0">
                    <a:pos x="connsiteX0" y="connsiteY0"/>
                  </a:cxn>
                  <a:cxn ang="0">
                    <a:pos x="connsiteX1" y="connsiteY1"/>
                  </a:cxn>
                  <a:cxn ang="0">
                    <a:pos x="connsiteX2" y="connsiteY2"/>
                  </a:cxn>
                </a:cxnLst>
                <a:rect l="l" t="t" r="r" b="b"/>
                <a:pathLst>
                  <a:path w="181586" h="4695825">
                    <a:moveTo>
                      <a:pt x="47625" y="0"/>
                    </a:moveTo>
                    <a:cubicBezTo>
                      <a:pt x="118268" y="1551781"/>
                      <a:pt x="188912" y="3103563"/>
                      <a:pt x="180975" y="3886200"/>
                    </a:cubicBezTo>
                    <a:cubicBezTo>
                      <a:pt x="173038" y="4668837"/>
                      <a:pt x="86519" y="4682331"/>
                      <a:pt x="0" y="4695825"/>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DD96FAE-E306-4E3B-95A0-7384B968BDAF}"/>
                  </a:ext>
                </a:extLst>
              </p:cNvPr>
              <p:cNvSpPr/>
              <p:nvPr/>
            </p:nvSpPr>
            <p:spPr>
              <a:xfrm flipH="1">
                <a:off x="523875" y="314325"/>
                <a:ext cx="181586" cy="4695825"/>
              </a:xfrm>
              <a:custGeom>
                <a:avLst/>
                <a:gdLst>
                  <a:gd name="connsiteX0" fmla="*/ 47625 w 181586"/>
                  <a:gd name="connsiteY0" fmla="*/ 0 h 4695825"/>
                  <a:gd name="connsiteX1" fmla="*/ 180975 w 181586"/>
                  <a:gd name="connsiteY1" fmla="*/ 3886200 h 4695825"/>
                  <a:gd name="connsiteX2" fmla="*/ 0 w 181586"/>
                  <a:gd name="connsiteY2" fmla="*/ 4695825 h 4695825"/>
                </a:gdLst>
                <a:ahLst/>
                <a:cxnLst>
                  <a:cxn ang="0">
                    <a:pos x="connsiteX0" y="connsiteY0"/>
                  </a:cxn>
                  <a:cxn ang="0">
                    <a:pos x="connsiteX1" y="connsiteY1"/>
                  </a:cxn>
                  <a:cxn ang="0">
                    <a:pos x="connsiteX2" y="connsiteY2"/>
                  </a:cxn>
                </a:cxnLst>
                <a:rect l="l" t="t" r="r" b="b"/>
                <a:pathLst>
                  <a:path w="181586" h="4695825">
                    <a:moveTo>
                      <a:pt x="47625" y="0"/>
                    </a:moveTo>
                    <a:cubicBezTo>
                      <a:pt x="118268" y="1551781"/>
                      <a:pt x="188912" y="3103563"/>
                      <a:pt x="180975" y="3886200"/>
                    </a:cubicBezTo>
                    <a:cubicBezTo>
                      <a:pt x="173038" y="4668837"/>
                      <a:pt x="86519" y="4682331"/>
                      <a:pt x="0" y="4695825"/>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98807BE-A8D4-4A5C-A048-A8480D93C3EA}"/>
                  </a:ext>
                </a:extLst>
              </p:cNvPr>
              <p:cNvSpPr/>
              <p:nvPr/>
            </p:nvSpPr>
            <p:spPr>
              <a:xfrm>
                <a:off x="276036" y="3762375"/>
                <a:ext cx="143089" cy="847725"/>
              </a:xfrm>
              <a:prstGeom prst="ellipse">
                <a:avLst/>
              </a:prstGeom>
              <a:solidFill>
                <a:srgbClr val="E7E6E6">
                  <a:lumMod val="75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66" name="TextBox 65">
              <a:extLst>
                <a:ext uri="{FF2B5EF4-FFF2-40B4-BE49-F238E27FC236}">
                  <a16:creationId xmlns:a16="http://schemas.microsoft.com/office/drawing/2014/main" id="{EC6E5AF4-A9A8-4FFF-A24A-8912997FCB8F}"/>
                </a:ext>
              </a:extLst>
            </p:cNvPr>
            <p:cNvSpPr txBox="1"/>
            <p:nvPr/>
          </p:nvSpPr>
          <p:spPr>
            <a:xfrm>
              <a:off x="8010625" y="894931"/>
              <a:ext cx="1286685" cy="430887"/>
            </a:xfrm>
            <a:prstGeom prst="rect">
              <a:avLst/>
            </a:prstGeom>
            <a:noFill/>
          </p:spPr>
          <p:txBody>
            <a:bodyPr wrap="square" lIns="0" tIns="0" rIns="0" bIns="0" rtlCol="0">
              <a:spAutoFit/>
            </a:bodyPr>
            <a:lstStyle/>
            <a:p>
              <a:pPr algn="just"/>
              <a:r>
                <a:rPr lang="en-GB" sz="2800" dirty="0">
                  <a:latin typeface="+mj-lt"/>
                </a:rPr>
                <a:t>P1 to P5</a:t>
              </a:r>
            </a:p>
          </p:txBody>
        </p:sp>
      </p:grpSp>
      <p:grpSp>
        <p:nvGrpSpPr>
          <p:cNvPr id="84" name="Group 83">
            <a:extLst>
              <a:ext uri="{FF2B5EF4-FFF2-40B4-BE49-F238E27FC236}">
                <a16:creationId xmlns:a16="http://schemas.microsoft.com/office/drawing/2014/main" id="{7AD8BEA2-656A-4519-926B-125FBF819992}"/>
              </a:ext>
            </a:extLst>
          </p:cNvPr>
          <p:cNvGrpSpPr/>
          <p:nvPr/>
        </p:nvGrpSpPr>
        <p:grpSpPr>
          <a:xfrm>
            <a:off x="1474876" y="2973076"/>
            <a:ext cx="8168321" cy="430887"/>
            <a:chOff x="1474876" y="2973076"/>
            <a:chExt cx="8168321" cy="430887"/>
          </a:xfrm>
        </p:grpSpPr>
        <p:cxnSp>
          <p:nvCxnSpPr>
            <p:cNvPr id="74" name="Straight Connector 73">
              <a:extLst>
                <a:ext uri="{FF2B5EF4-FFF2-40B4-BE49-F238E27FC236}">
                  <a16:creationId xmlns:a16="http://schemas.microsoft.com/office/drawing/2014/main" id="{F6E6F039-1F41-4F22-9C1A-C90DABD8FAEC}"/>
                </a:ext>
              </a:extLst>
            </p:cNvPr>
            <p:cNvCxnSpPr/>
            <p:nvPr/>
          </p:nvCxnSpPr>
          <p:spPr>
            <a:xfrm>
              <a:off x="1994622" y="3188520"/>
              <a:ext cx="764857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DC7F11B-31AB-4480-A3E9-DEADF4AA3D02}"/>
                </a:ext>
              </a:extLst>
            </p:cNvPr>
            <p:cNvSpPr txBox="1"/>
            <p:nvPr/>
          </p:nvSpPr>
          <p:spPr>
            <a:xfrm>
              <a:off x="1474876" y="2973076"/>
              <a:ext cx="468682" cy="430887"/>
            </a:xfrm>
            <a:prstGeom prst="rect">
              <a:avLst/>
            </a:prstGeom>
            <a:noFill/>
          </p:spPr>
          <p:txBody>
            <a:bodyPr wrap="square" lIns="0" tIns="0" rIns="0" bIns="0" rtlCol="0">
              <a:spAutoFit/>
            </a:bodyPr>
            <a:lstStyle/>
            <a:p>
              <a:r>
                <a:rPr lang="en-GB" sz="2800" dirty="0">
                  <a:latin typeface="+mj-lt"/>
                </a:rPr>
                <a:t>Z1</a:t>
              </a:r>
            </a:p>
          </p:txBody>
        </p:sp>
      </p:grpSp>
      <p:grpSp>
        <p:nvGrpSpPr>
          <p:cNvPr id="85" name="Group 84">
            <a:extLst>
              <a:ext uri="{FF2B5EF4-FFF2-40B4-BE49-F238E27FC236}">
                <a16:creationId xmlns:a16="http://schemas.microsoft.com/office/drawing/2014/main" id="{0EBB2F30-97E6-415E-AAD0-F793943A12C9}"/>
              </a:ext>
            </a:extLst>
          </p:cNvPr>
          <p:cNvGrpSpPr/>
          <p:nvPr/>
        </p:nvGrpSpPr>
        <p:grpSpPr>
          <a:xfrm>
            <a:off x="1460147" y="3519633"/>
            <a:ext cx="8183050" cy="430887"/>
            <a:chOff x="1460147" y="3519633"/>
            <a:chExt cx="8183050" cy="430887"/>
          </a:xfrm>
        </p:grpSpPr>
        <p:cxnSp>
          <p:nvCxnSpPr>
            <p:cNvPr id="75" name="Straight Connector 74">
              <a:extLst>
                <a:ext uri="{FF2B5EF4-FFF2-40B4-BE49-F238E27FC236}">
                  <a16:creationId xmlns:a16="http://schemas.microsoft.com/office/drawing/2014/main" id="{CE874B92-0226-4612-ABA2-EEC720E892C9}"/>
                </a:ext>
              </a:extLst>
            </p:cNvPr>
            <p:cNvCxnSpPr/>
            <p:nvPr/>
          </p:nvCxnSpPr>
          <p:spPr>
            <a:xfrm>
              <a:off x="1994622" y="3751939"/>
              <a:ext cx="764857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D30C9AD-5657-4174-9E19-3CA90326E161}"/>
                </a:ext>
              </a:extLst>
            </p:cNvPr>
            <p:cNvSpPr txBox="1"/>
            <p:nvPr/>
          </p:nvSpPr>
          <p:spPr>
            <a:xfrm>
              <a:off x="1460147" y="3519633"/>
              <a:ext cx="468682" cy="430887"/>
            </a:xfrm>
            <a:prstGeom prst="rect">
              <a:avLst/>
            </a:prstGeom>
            <a:noFill/>
          </p:spPr>
          <p:txBody>
            <a:bodyPr wrap="square" lIns="0" tIns="0" rIns="0" bIns="0" rtlCol="0">
              <a:spAutoFit/>
            </a:bodyPr>
            <a:lstStyle/>
            <a:p>
              <a:r>
                <a:rPr lang="en-GB" sz="2800" dirty="0">
                  <a:latin typeface="+mj-lt"/>
                </a:rPr>
                <a:t>Z2</a:t>
              </a:r>
            </a:p>
          </p:txBody>
        </p:sp>
      </p:grpSp>
      <p:grpSp>
        <p:nvGrpSpPr>
          <p:cNvPr id="86" name="Group 85">
            <a:extLst>
              <a:ext uri="{FF2B5EF4-FFF2-40B4-BE49-F238E27FC236}">
                <a16:creationId xmlns:a16="http://schemas.microsoft.com/office/drawing/2014/main" id="{2820ACD4-BF93-4E7C-87D5-AE0F4EC9FAC1}"/>
              </a:ext>
            </a:extLst>
          </p:cNvPr>
          <p:cNvGrpSpPr/>
          <p:nvPr/>
        </p:nvGrpSpPr>
        <p:grpSpPr>
          <a:xfrm>
            <a:off x="1460147" y="4051261"/>
            <a:ext cx="8183050" cy="430887"/>
            <a:chOff x="1460147" y="4051261"/>
            <a:chExt cx="8183050" cy="430887"/>
          </a:xfrm>
        </p:grpSpPr>
        <p:cxnSp>
          <p:nvCxnSpPr>
            <p:cNvPr id="76" name="Straight Connector 75">
              <a:extLst>
                <a:ext uri="{FF2B5EF4-FFF2-40B4-BE49-F238E27FC236}">
                  <a16:creationId xmlns:a16="http://schemas.microsoft.com/office/drawing/2014/main" id="{3050332E-478E-4F0D-8407-7DE5EA27E8C1}"/>
                </a:ext>
              </a:extLst>
            </p:cNvPr>
            <p:cNvCxnSpPr/>
            <p:nvPr/>
          </p:nvCxnSpPr>
          <p:spPr>
            <a:xfrm>
              <a:off x="1994622" y="4266705"/>
              <a:ext cx="764857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B44BC57B-F66A-4107-86DF-3C671B875D96}"/>
                </a:ext>
              </a:extLst>
            </p:cNvPr>
            <p:cNvSpPr txBox="1"/>
            <p:nvPr/>
          </p:nvSpPr>
          <p:spPr>
            <a:xfrm>
              <a:off x="1460147" y="4051261"/>
              <a:ext cx="468682" cy="430887"/>
            </a:xfrm>
            <a:prstGeom prst="rect">
              <a:avLst/>
            </a:prstGeom>
            <a:noFill/>
          </p:spPr>
          <p:txBody>
            <a:bodyPr wrap="square" lIns="0" tIns="0" rIns="0" bIns="0" rtlCol="0">
              <a:spAutoFit/>
            </a:bodyPr>
            <a:lstStyle/>
            <a:p>
              <a:r>
                <a:rPr lang="en-GB" sz="2800" dirty="0">
                  <a:latin typeface="+mj-lt"/>
                </a:rPr>
                <a:t>Z3</a:t>
              </a:r>
            </a:p>
          </p:txBody>
        </p:sp>
      </p:grpSp>
      <p:grpSp>
        <p:nvGrpSpPr>
          <p:cNvPr id="87" name="Group 86">
            <a:extLst>
              <a:ext uri="{FF2B5EF4-FFF2-40B4-BE49-F238E27FC236}">
                <a16:creationId xmlns:a16="http://schemas.microsoft.com/office/drawing/2014/main" id="{B2EAC575-5D62-4A74-B4EE-8D79D4DD0BD0}"/>
              </a:ext>
            </a:extLst>
          </p:cNvPr>
          <p:cNvGrpSpPr/>
          <p:nvPr/>
        </p:nvGrpSpPr>
        <p:grpSpPr>
          <a:xfrm>
            <a:off x="1474876" y="4782826"/>
            <a:ext cx="8168321" cy="430887"/>
            <a:chOff x="1474876" y="4782826"/>
            <a:chExt cx="8168321" cy="430887"/>
          </a:xfrm>
        </p:grpSpPr>
        <p:cxnSp>
          <p:nvCxnSpPr>
            <p:cNvPr id="77" name="Straight Connector 76">
              <a:extLst>
                <a:ext uri="{FF2B5EF4-FFF2-40B4-BE49-F238E27FC236}">
                  <a16:creationId xmlns:a16="http://schemas.microsoft.com/office/drawing/2014/main" id="{3A014646-78B0-400B-96BE-7EDB9C2B3F07}"/>
                </a:ext>
              </a:extLst>
            </p:cNvPr>
            <p:cNvCxnSpPr/>
            <p:nvPr/>
          </p:nvCxnSpPr>
          <p:spPr>
            <a:xfrm>
              <a:off x="1994622" y="5014852"/>
              <a:ext cx="764857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81BDBAE8-0F29-4314-BE8F-1E33BE624CB4}"/>
                </a:ext>
              </a:extLst>
            </p:cNvPr>
            <p:cNvSpPr txBox="1"/>
            <p:nvPr/>
          </p:nvSpPr>
          <p:spPr>
            <a:xfrm>
              <a:off x="1474876" y="4782826"/>
              <a:ext cx="468682" cy="430887"/>
            </a:xfrm>
            <a:prstGeom prst="rect">
              <a:avLst/>
            </a:prstGeom>
            <a:noFill/>
          </p:spPr>
          <p:txBody>
            <a:bodyPr wrap="square" lIns="0" tIns="0" rIns="0" bIns="0" rtlCol="0">
              <a:spAutoFit/>
            </a:bodyPr>
            <a:lstStyle/>
            <a:p>
              <a:r>
                <a:rPr lang="en-GB" sz="2800" dirty="0">
                  <a:latin typeface="+mj-lt"/>
                </a:rPr>
                <a:t>Z4</a:t>
              </a:r>
            </a:p>
          </p:txBody>
        </p:sp>
      </p:grpSp>
      <p:grpSp>
        <p:nvGrpSpPr>
          <p:cNvPr id="88" name="Group 87">
            <a:extLst>
              <a:ext uri="{FF2B5EF4-FFF2-40B4-BE49-F238E27FC236}">
                <a16:creationId xmlns:a16="http://schemas.microsoft.com/office/drawing/2014/main" id="{EF1941C4-57CD-4506-908B-7A59405E1892}"/>
              </a:ext>
            </a:extLst>
          </p:cNvPr>
          <p:cNvGrpSpPr/>
          <p:nvPr/>
        </p:nvGrpSpPr>
        <p:grpSpPr>
          <a:xfrm>
            <a:off x="1487840" y="5314039"/>
            <a:ext cx="8155357" cy="430887"/>
            <a:chOff x="1487840" y="5314039"/>
            <a:chExt cx="8155357" cy="430887"/>
          </a:xfrm>
        </p:grpSpPr>
        <p:cxnSp>
          <p:nvCxnSpPr>
            <p:cNvPr id="78" name="Straight Connector 77">
              <a:extLst>
                <a:ext uri="{FF2B5EF4-FFF2-40B4-BE49-F238E27FC236}">
                  <a16:creationId xmlns:a16="http://schemas.microsoft.com/office/drawing/2014/main" id="{64DB9F44-24E5-4FB5-BA6A-5FE789E910BF}"/>
                </a:ext>
              </a:extLst>
            </p:cNvPr>
            <p:cNvCxnSpPr/>
            <p:nvPr/>
          </p:nvCxnSpPr>
          <p:spPr>
            <a:xfrm>
              <a:off x="1994622" y="5555179"/>
              <a:ext cx="7648575"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D47D45B-A0C7-47D8-A87B-972315E5C69A}"/>
                </a:ext>
              </a:extLst>
            </p:cNvPr>
            <p:cNvSpPr txBox="1"/>
            <p:nvPr/>
          </p:nvSpPr>
          <p:spPr>
            <a:xfrm>
              <a:off x="1487840" y="5314039"/>
              <a:ext cx="468682" cy="430887"/>
            </a:xfrm>
            <a:prstGeom prst="rect">
              <a:avLst/>
            </a:prstGeom>
            <a:noFill/>
          </p:spPr>
          <p:txBody>
            <a:bodyPr wrap="square" lIns="0" tIns="0" rIns="0" bIns="0" rtlCol="0">
              <a:spAutoFit/>
            </a:bodyPr>
            <a:lstStyle/>
            <a:p>
              <a:r>
                <a:rPr lang="en-GB" sz="2800" dirty="0">
                  <a:latin typeface="+mj-lt"/>
                </a:rPr>
                <a:t>Z5</a:t>
              </a:r>
            </a:p>
          </p:txBody>
        </p:sp>
      </p:grpSp>
    </p:spTree>
    <p:extLst>
      <p:ext uri="{BB962C8B-B14F-4D97-AF65-F5344CB8AC3E}">
        <p14:creationId xmlns:p14="http://schemas.microsoft.com/office/powerpoint/2010/main" val="17218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The Big Difference!</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15</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grpSp>
        <p:nvGrpSpPr>
          <p:cNvPr id="9" name="Group 2">
            <a:extLst>
              <a:ext uri="{FF2B5EF4-FFF2-40B4-BE49-F238E27FC236}">
                <a16:creationId xmlns:a16="http://schemas.microsoft.com/office/drawing/2014/main" id="{BDA7CC16-B6A5-4509-AD37-D3D1B7368049}"/>
              </a:ext>
            </a:extLst>
          </p:cNvPr>
          <p:cNvGrpSpPr>
            <a:grpSpLocks/>
          </p:cNvGrpSpPr>
          <p:nvPr/>
        </p:nvGrpSpPr>
        <p:grpSpPr bwMode="auto">
          <a:xfrm>
            <a:off x="7125217" y="1796761"/>
            <a:ext cx="4452131" cy="3643770"/>
            <a:chOff x="2052" y="3630"/>
            <a:chExt cx="7128" cy="6973"/>
          </a:xfrm>
        </p:grpSpPr>
        <p:grpSp>
          <p:nvGrpSpPr>
            <p:cNvPr id="10" name="Group 3">
              <a:extLst>
                <a:ext uri="{FF2B5EF4-FFF2-40B4-BE49-F238E27FC236}">
                  <a16:creationId xmlns:a16="http://schemas.microsoft.com/office/drawing/2014/main" id="{D56A45BC-97D6-4596-A9AF-78A1E35A5AD1}"/>
                </a:ext>
              </a:extLst>
            </p:cNvPr>
            <p:cNvGrpSpPr>
              <a:grpSpLocks/>
            </p:cNvGrpSpPr>
            <p:nvPr/>
          </p:nvGrpSpPr>
          <p:grpSpPr bwMode="auto">
            <a:xfrm>
              <a:off x="2160" y="7132"/>
              <a:ext cx="2340" cy="2340"/>
              <a:chOff x="360" y="3420"/>
              <a:chExt cx="1701" cy="1701"/>
            </a:xfrm>
          </p:grpSpPr>
          <p:sp>
            <p:nvSpPr>
              <p:cNvPr id="132" name="Oval 4">
                <a:extLst>
                  <a:ext uri="{FF2B5EF4-FFF2-40B4-BE49-F238E27FC236}">
                    <a16:creationId xmlns:a16="http://schemas.microsoft.com/office/drawing/2014/main" id="{703F5F93-B0B9-4978-9B84-EE0F1BDA08FF}"/>
                  </a:ext>
                </a:extLst>
              </p:cNvPr>
              <p:cNvSpPr>
                <a:spLocks noChangeAspect="1" noChangeArrowheads="1"/>
              </p:cNvSpPr>
              <p:nvPr/>
            </p:nvSpPr>
            <p:spPr bwMode="auto">
              <a:xfrm>
                <a:off x="360" y="3420"/>
                <a:ext cx="1701" cy="1701"/>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nvGrpSpPr>
              <p:cNvPr id="133" name="Group 5">
                <a:extLst>
                  <a:ext uri="{FF2B5EF4-FFF2-40B4-BE49-F238E27FC236}">
                    <a16:creationId xmlns:a16="http://schemas.microsoft.com/office/drawing/2014/main" id="{764F7871-9375-4B61-8E44-C2E186372CD9}"/>
                  </a:ext>
                </a:extLst>
              </p:cNvPr>
              <p:cNvGrpSpPr>
                <a:grpSpLocks/>
              </p:cNvGrpSpPr>
              <p:nvPr/>
            </p:nvGrpSpPr>
            <p:grpSpPr bwMode="auto">
              <a:xfrm>
                <a:off x="488" y="3561"/>
                <a:ext cx="1417" cy="1417"/>
                <a:chOff x="5580" y="2520"/>
                <a:chExt cx="1417" cy="1417"/>
              </a:xfrm>
            </p:grpSpPr>
            <p:sp>
              <p:nvSpPr>
                <p:cNvPr id="134" name="Oval 6">
                  <a:extLst>
                    <a:ext uri="{FF2B5EF4-FFF2-40B4-BE49-F238E27FC236}">
                      <a16:creationId xmlns:a16="http://schemas.microsoft.com/office/drawing/2014/main" id="{A985E2CE-31E2-4911-B2A9-6FC851FAA33A}"/>
                    </a:ext>
                  </a:extLst>
                </p:cNvPr>
                <p:cNvSpPr>
                  <a:spLocks noChangeAspect="1" noChangeArrowheads="1"/>
                </p:cNvSpPr>
                <p:nvPr/>
              </p:nvSpPr>
              <p:spPr bwMode="auto">
                <a:xfrm>
                  <a:off x="5580" y="2520"/>
                  <a:ext cx="1417" cy="1417"/>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nvGrpSpPr>
                <p:cNvPr id="135" name="Group 7">
                  <a:extLst>
                    <a:ext uri="{FF2B5EF4-FFF2-40B4-BE49-F238E27FC236}">
                      <a16:creationId xmlns:a16="http://schemas.microsoft.com/office/drawing/2014/main" id="{96A5D119-857C-4A6A-9A43-3B538FB1231F}"/>
                    </a:ext>
                  </a:extLst>
                </p:cNvPr>
                <p:cNvGrpSpPr>
                  <a:grpSpLocks/>
                </p:cNvGrpSpPr>
                <p:nvPr/>
              </p:nvGrpSpPr>
              <p:grpSpPr bwMode="auto">
                <a:xfrm>
                  <a:off x="5721" y="2648"/>
                  <a:ext cx="1134" cy="1134"/>
                  <a:chOff x="3780" y="4680"/>
                  <a:chExt cx="1134" cy="1134"/>
                </a:xfrm>
              </p:grpSpPr>
              <p:sp>
                <p:nvSpPr>
                  <p:cNvPr id="136" name="Oval 8">
                    <a:extLst>
                      <a:ext uri="{FF2B5EF4-FFF2-40B4-BE49-F238E27FC236}">
                        <a16:creationId xmlns:a16="http://schemas.microsoft.com/office/drawing/2014/main" id="{AA776E84-480F-4916-A9DF-7FBCBBC43684}"/>
                      </a:ext>
                    </a:extLst>
                  </p:cNvPr>
                  <p:cNvSpPr>
                    <a:spLocks noChangeAspect="1" noChangeArrowheads="1"/>
                  </p:cNvSpPr>
                  <p:nvPr/>
                </p:nvSpPr>
                <p:spPr bwMode="auto">
                  <a:xfrm>
                    <a:off x="3780" y="4680"/>
                    <a:ext cx="1134" cy="1134"/>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nvGrpSpPr>
                  <p:cNvPr id="137" name="Group 9">
                    <a:extLst>
                      <a:ext uri="{FF2B5EF4-FFF2-40B4-BE49-F238E27FC236}">
                        <a16:creationId xmlns:a16="http://schemas.microsoft.com/office/drawing/2014/main" id="{F98E74A6-1637-415C-9C1F-52E753A42A25}"/>
                      </a:ext>
                    </a:extLst>
                  </p:cNvPr>
                  <p:cNvGrpSpPr>
                    <a:grpSpLocks/>
                  </p:cNvGrpSpPr>
                  <p:nvPr/>
                </p:nvGrpSpPr>
                <p:grpSpPr bwMode="auto">
                  <a:xfrm>
                    <a:off x="3932" y="4823"/>
                    <a:ext cx="850" cy="850"/>
                    <a:chOff x="7380" y="2520"/>
                    <a:chExt cx="850" cy="850"/>
                  </a:xfrm>
                </p:grpSpPr>
                <p:sp>
                  <p:nvSpPr>
                    <p:cNvPr id="138" name="Oval 10">
                      <a:extLst>
                        <a:ext uri="{FF2B5EF4-FFF2-40B4-BE49-F238E27FC236}">
                          <a16:creationId xmlns:a16="http://schemas.microsoft.com/office/drawing/2014/main" id="{13300EB2-6D5D-4023-9D68-7299306EF202}"/>
                        </a:ext>
                      </a:extLst>
                    </p:cNvPr>
                    <p:cNvSpPr>
                      <a:spLocks noChangeAspect="1" noChangeArrowheads="1"/>
                    </p:cNvSpPr>
                    <p:nvPr/>
                  </p:nvSpPr>
                  <p:spPr bwMode="auto">
                    <a:xfrm>
                      <a:off x="7380" y="2520"/>
                      <a:ext cx="850" cy="850"/>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nvGrpSpPr>
                    <p:cNvPr id="139" name="Group 11">
                      <a:extLst>
                        <a:ext uri="{FF2B5EF4-FFF2-40B4-BE49-F238E27FC236}">
                          <a16:creationId xmlns:a16="http://schemas.microsoft.com/office/drawing/2014/main" id="{9CE2A98D-E9D9-445E-A554-23FC99DB02B1}"/>
                        </a:ext>
                      </a:extLst>
                    </p:cNvPr>
                    <p:cNvGrpSpPr>
                      <a:grpSpLocks/>
                    </p:cNvGrpSpPr>
                    <p:nvPr/>
                  </p:nvGrpSpPr>
                  <p:grpSpPr bwMode="auto">
                    <a:xfrm>
                      <a:off x="7521" y="2648"/>
                      <a:ext cx="567" cy="567"/>
                      <a:chOff x="7380" y="4320"/>
                      <a:chExt cx="567" cy="567"/>
                    </a:xfrm>
                  </p:grpSpPr>
                  <p:sp>
                    <p:nvSpPr>
                      <p:cNvPr id="140" name="Oval 12">
                        <a:extLst>
                          <a:ext uri="{FF2B5EF4-FFF2-40B4-BE49-F238E27FC236}">
                            <a16:creationId xmlns:a16="http://schemas.microsoft.com/office/drawing/2014/main" id="{9ED2239D-A2FC-480F-89C0-748FE29B66A5}"/>
                          </a:ext>
                        </a:extLst>
                      </p:cNvPr>
                      <p:cNvSpPr>
                        <a:spLocks noChangeAspect="1" noChangeArrowheads="1"/>
                      </p:cNvSpPr>
                      <p:nvPr/>
                    </p:nvSpPr>
                    <p:spPr bwMode="auto">
                      <a:xfrm>
                        <a:off x="7380" y="4320"/>
                        <a:ext cx="567" cy="567"/>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41" name="Oval 13">
                        <a:extLst>
                          <a:ext uri="{FF2B5EF4-FFF2-40B4-BE49-F238E27FC236}">
                            <a16:creationId xmlns:a16="http://schemas.microsoft.com/office/drawing/2014/main" id="{24649D90-FC75-4188-9344-1733224B860C}"/>
                          </a:ext>
                        </a:extLst>
                      </p:cNvPr>
                      <p:cNvSpPr>
                        <a:spLocks noChangeAspect="1" noChangeArrowheads="1"/>
                      </p:cNvSpPr>
                      <p:nvPr/>
                    </p:nvSpPr>
                    <p:spPr bwMode="auto">
                      <a:xfrm>
                        <a:off x="7521" y="4461"/>
                        <a:ext cx="283" cy="283"/>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grpSp>
        </p:grpSp>
        <p:grpSp>
          <p:nvGrpSpPr>
            <p:cNvPr id="11" name="Group 14">
              <a:extLst>
                <a:ext uri="{FF2B5EF4-FFF2-40B4-BE49-F238E27FC236}">
                  <a16:creationId xmlns:a16="http://schemas.microsoft.com/office/drawing/2014/main" id="{3FEAF622-D1CC-4374-872A-6C3AEEE7912B}"/>
                </a:ext>
              </a:extLst>
            </p:cNvPr>
            <p:cNvGrpSpPr>
              <a:grpSpLocks/>
            </p:cNvGrpSpPr>
            <p:nvPr/>
          </p:nvGrpSpPr>
          <p:grpSpPr bwMode="auto">
            <a:xfrm>
              <a:off x="2520" y="4612"/>
              <a:ext cx="2100" cy="1092"/>
              <a:chOff x="6120" y="3237"/>
              <a:chExt cx="2100" cy="1092"/>
            </a:xfrm>
          </p:grpSpPr>
          <p:sp>
            <p:nvSpPr>
              <p:cNvPr id="123" name="Rectangle 15">
                <a:extLst>
                  <a:ext uri="{FF2B5EF4-FFF2-40B4-BE49-F238E27FC236}">
                    <a16:creationId xmlns:a16="http://schemas.microsoft.com/office/drawing/2014/main" id="{B5BC3E76-4E92-48FD-A556-00663532A46E}"/>
                  </a:ext>
                </a:extLst>
              </p:cNvPr>
              <p:cNvSpPr>
                <a:spLocks noChangeArrowheads="1"/>
              </p:cNvSpPr>
              <p:nvPr/>
            </p:nvSpPr>
            <p:spPr bwMode="auto">
              <a:xfrm>
                <a:off x="6120" y="3240"/>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4" name="Rectangle 16">
                <a:extLst>
                  <a:ext uri="{FF2B5EF4-FFF2-40B4-BE49-F238E27FC236}">
                    <a16:creationId xmlns:a16="http://schemas.microsoft.com/office/drawing/2014/main" id="{67D98FD9-EC11-4913-A634-68DE7D4D5313}"/>
                  </a:ext>
                </a:extLst>
              </p:cNvPr>
              <p:cNvSpPr>
                <a:spLocks noChangeArrowheads="1"/>
              </p:cNvSpPr>
              <p:nvPr/>
            </p:nvSpPr>
            <p:spPr bwMode="auto">
              <a:xfrm>
                <a:off x="6360" y="3246"/>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5" name="Rectangle 17">
                <a:extLst>
                  <a:ext uri="{FF2B5EF4-FFF2-40B4-BE49-F238E27FC236}">
                    <a16:creationId xmlns:a16="http://schemas.microsoft.com/office/drawing/2014/main" id="{42DDD908-A2C6-45BA-A366-F117DE1E1D31}"/>
                  </a:ext>
                </a:extLst>
              </p:cNvPr>
              <p:cNvSpPr>
                <a:spLocks noChangeArrowheads="1"/>
              </p:cNvSpPr>
              <p:nvPr/>
            </p:nvSpPr>
            <p:spPr bwMode="auto">
              <a:xfrm>
                <a:off x="6600" y="3239"/>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6" name="Rectangle 18">
                <a:extLst>
                  <a:ext uri="{FF2B5EF4-FFF2-40B4-BE49-F238E27FC236}">
                    <a16:creationId xmlns:a16="http://schemas.microsoft.com/office/drawing/2014/main" id="{0EE2E4D6-814F-4E72-AC38-4239A8EEE156}"/>
                  </a:ext>
                </a:extLst>
              </p:cNvPr>
              <p:cNvSpPr>
                <a:spLocks noChangeArrowheads="1"/>
              </p:cNvSpPr>
              <p:nvPr/>
            </p:nvSpPr>
            <p:spPr bwMode="auto">
              <a:xfrm>
                <a:off x="6840" y="3245"/>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7" name="Rectangle 19">
                <a:extLst>
                  <a:ext uri="{FF2B5EF4-FFF2-40B4-BE49-F238E27FC236}">
                    <a16:creationId xmlns:a16="http://schemas.microsoft.com/office/drawing/2014/main" id="{854DA89D-5F8C-47FF-A68F-FA4FF65A3482}"/>
                  </a:ext>
                </a:extLst>
              </p:cNvPr>
              <p:cNvSpPr>
                <a:spLocks noChangeArrowheads="1"/>
              </p:cNvSpPr>
              <p:nvPr/>
            </p:nvSpPr>
            <p:spPr bwMode="auto">
              <a:xfrm>
                <a:off x="7080" y="3238"/>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8" name="Rectangle 20">
                <a:extLst>
                  <a:ext uri="{FF2B5EF4-FFF2-40B4-BE49-F238E27FC236}">
                    <a16:creationId xmlns:a16="http://schemas.microsoft.com/office/drawing/2014/main" id="{DB7C76C7-9CFB-45D3-AC6A-645283E367BD}"/>
                  </a:ext>
                </a:extLst>
              </p:cNvPr>
              <p:cNvSpPr>
                <a:spLocks noChangeArrowheads="1"/>
              </p:cNvSpPr>
              <p:nvPr/>
            </p:nvSpPr>
            <p:spPr bwMode="auto">
              <a:xfrm>
                <a:off x="7320" y="3244"/>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9" name="Rectangle 21">
                <a:extLst>
                  <a:ext uri="{FF2B5EF4-FFF2-40B4-BE49-F238E27FC236}">
                    <a16:creationId xmlns:a16="http://schemas.microsoft.com/office/drawing/2014/main" id="{1262FEB0-13E1-44AB-B06B-2F0D6929A9A2}"/>
                  </a:ext>
                </a:extLst>
              </p:cNvPr>
              <p:cNvSpPr>
                <a:spLocks noChangeArrowheads="1"/>
              </p:cNvSpPr>
              <p:nvPr/>
            </p:nvSpPr>
            <p:spPr bwMode="auto">
              <a:xfrm>
                <a:off x="7560" y="3237"/>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30" name="Rectangle 22">
                <a:extLst>
                  <a:ext uri="{FF2B5EF4-FFF2-40B4-BE49-F238E27FC236}">
                    <a16:creationId xmlns:a16="http://schemas.microsoft.com/office/drawing/2014/main" id="{3FD5552B-1586-4CAD-8B85-DBAD147535B7}"/>
                  </a:ext>
                </a:extLst>
              </p:cNvPr>
              <p:cNvSpPr>
                <a:spLocks noChangeArrowheads="1"/>
              </p:cNvSpPr>
              <p:nvPr/>
            </p:nvSpPr>
            <p:spPr bwMode="auto">
              <a:xfrm>
                <a:off x="7800" y="3243"/>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31" name="Rectangle 23">
                <a:extLst>
                  <a:ext uri="{FF2B5EF4-FFF2-40B4-BE49-F238E27FC236}">
                    <a16:creationId xmlns:a16="http://schemas.microsoft.com/office/drawing/2014/main" id="{E270590F-0B0E-43A6-B1DA-DCF23DBF82AD}"/>
                  </a:ext>
                </a:extLst>
              </p:cNvPr>
              <p:cNvSpPr>
                <a:spLocks noChangeArrowheads="1"/>
              </p:cNvSpPr>
              <p:nvPr/>
            </p:nvSpPr>
            <p:spPr bwMode="auto">
              <a:xfrm>
                <a:off x="8040" y="3249"/>
                <a:ext cx="180" cy="108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pic>
          <p:nvPicPr>
            <p:cNvPr id="12" name="Picture 24">
              <a:extLst>
                <a:ext uri="{FF2B5EF4-FFF2-40B4-BE49-F238E27FC236}">
                  <a16:creationId xmlns:a16="http://schemas.microsoft.com/office/drawing/2014/main" id="{D0E9A0C0-15E8-42E6-A401-E5D03B969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 y="7162"/>
              <a:ext cx="3060"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5">
              <a:extLst>
                <a:ext uri="{FF2B5EF4-FFF2-40B4-BE49-F238E27FC236}">
                  <a16:creationId xmlns:a16="http://schemas.microsoft.com/office/drawing/2014/main" id="{EF3C8B9B-C45A-46E0-AE74-EEA42F0EE6BB}"/>
                </a:ext>
              </a:extLst>
            </p:cNvPr>
            <p:cNvSpPr txBox="1">
              <a:spLocks noChangeArrowheads="1"/>
            </p:cNvSpPr>
            <p:nvPr/>
          </p:nvSpPr>
          <p:spPr bwMode="auto">
            <a:xfrm>
              <a:off x="2248" y="6075"/>
              <a:ext cx="29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1000"/>
                </a:spcAft>
                <a:buClrTx/>
                <a:buSzTx/>
                <a:buFontTx/>
                <a:buNone/>
                <a:tabLst/>
                <a:defRPr/>
              </a:pPr>
              <a:r>
                <a:rPr kumimoji="0" lang="en-GB" altLang="en-US" b="0" i="0" u="none" strike="noStrike" kern="0" cap="none" spc="0" normalizeH="0" baseline="0" noProof="0" dirty="0">
                  <a:ln>
                    <a:noFill/>
                  </a:ln>
                  <a:solidFill>
                    <a:srgbClr val="004990"/>
                  </a:solidFill>
                  <a:effectLst/>
                  <a:uLnTx/>
                  <a:uFillTx/>
                  <a:latin typeface="Arial" charset="0"/>
                </a:rPr>
                <a:t>1D Linear Array</a:t>
              </a:r>
              <a:endParaRPr kumimoji="0" lang="en-US" altLang="en-US" sz="3600" b="0" i="0" u="none" strike="noStrike" kern="0" cap="none" spc="0" normalizeH="0" baseline="0" noProof="0" dirty="0">
                <a:ln>
                  <a:noFill/>
                </a:ln>
                <a:solidFill>
                  <a:srgbClr val="004990"/>
                </a:solidFill>
                <a:effectLst/>
                <a:uLnTx/>
                <a:uFillTx/>
                <a:latin typeface="Arial" charset="0"/>
              </a:endParaRPr>
            </a:p>
          </p:txBody>
        </p:sp>
        <p:sp>
          <p:nvSpPr>
            <p:cNvPr id="14" name="Text Box 26">
              <a:extLst>
                <a:ext uri="{FF2B5EF4-FFF2-40B4-BE49-F238E27FC236}">
                  <a16:creationId xmlns:a16="http://schemas.microsoft.com/office/drawing/2014/main" id="{7FFA9696-EE46-4E3B-94EF-FCFDF9760E09}"/>
                </a:ext>
              </a:extLst>
            </p:cNvPr>
            <p:cNvSpPr txBox="1">
              <a:spLocks noChangeArrowheads="1"/>
            </p:cNvSpPr>
            <p:nvPr/>
          </p:nvSpPr>
          <p:spPr bwMode="auto">
            <a:xfrm>
              <a:off x="2052" y="9818"/>
              <a:ext cx="2856"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1000"/>
                </a:spcAft>
                <a:buClrTx/>
                <a:buSzTx/>
                <a:buFontTx/>
                <a:buNone/>
                <a:tabLst/>
                <a:defRPr/>
              </a:pPr>
              <a:r>
                <a:rPr kumimoji="0" lang="en-GB" altLang="en-US" b="0" i="0" u="none" strike="noStrike" kern="0" cap="none" spc="0" normalizeH="0" baseline="0" noProof="0" dirty="0">
                  <a:ln>
                    <a:noFill/>
                  </a:ln>
                  <a:solidFill>
                    <a:srgbClr val="004990"/>
                  </a:solidFill>
                  <a:effectLst/>
                  <a:uLnTx/>
                  <a:uFillTx/>
                  <a:latin typeface="Arial" charset="0"/>
                </a:rPr>
                <a:t>1D Annular Array</a:t>
              </a:r>
              <a:endParaRPr kumimoji="0" lang="en-US" altLang="en-US" sz="3600" b="0" i="0" u="none" strike="noStrike" kern="0" cap="none" spc="0" normalizeH="0" baseline="0" noProof="0" dirty="0">
                <a:ln>
                  <a:noFill/>
                </a:ln>
                <a:solidFill>
                  <a:srgbClr val="004990"/>
                </a:solidFill>
                <a:effectLst/>
                <a:uLnTx/>
                <a:uFillTx/>
                <a:latin typeface="Arial" charset="0"/>
              </a:endParaRPr>
            </a:p>
          </p:txBody>
        </p:sp>
        <p:sp>
          <p:nvSpPr>
            <p:cNvPr id="15" name="Text Box 27">
              <a:extLst>
                <a:ext uri="{FF2B5EF4-FFF2-40B4-BE49-F238E27FC236}">
                  <a16:creationId xmlns:a16="http://schemas.microsoft.com/office/drawing/2014/main" id="{260B1D7E-9DE0-4564-B984-CED43C796E41}"/>
                </a:ext>
              </a:extLst>
            </p:cNvPr>
            <p:cNvSpPr txBox="1">
              <a:spLocks noChangeArrowheads="1"/>
            </p:cNvSpPr>
            <p:nvPr/>
          </p:nvSpPr>
          <p:spPr bwMode="auto">
            <a:xfrm>
              <a:off x="5760" y="9832"/>
              <a:ext cx="3420"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1000"/>
                </a:spcAft>
                <a:buClrTx/>
                <a:buSzTx/>
                <a:buFontTx/>
                <a:buNone/>
                <a:tabLst/>
                <a:defRPr/>
              </a:pPr>
              <a:r>
                <a:rPr kumimoji="0" lang="en-GB" altLang="en-US" b="0" i="0" u="none" strike="noStrike" kern="0" cap="none" spc="0" normalizeH="0" baseline="0" noProof="0" dirty="0">
                  <a:ln>
                    <a:noFill/>
                  </a:ln>
                  <a:solidFill>
                    <a:srgbClr val="004990"/>
                  </a:solidFill>
                  <a:effectLst/>
                  <a:uLnTx/>
                  <a:uFillTx/>
                  <a:latin typeface="Arial" charset="0"/>
                </a:rPr>
                <a:t>2D Sectorial annular </a:t>
              </a:r>
              <a:endParaRPr kumimoji="0" lang="en-US" altLang="en-US" sz="3600" b="0" i="0" u="none" strike="noStrike" kern="0" cap="none" spc="0" normalizeH="0" baseline="0" noProof="0" dirty="0">
                <a:ln>
                  <a:noFill/>
                </a:ln>
                <a:solidFill>
                  <a:srgbClr val="004990"/>
                </a:solidFill>
                <a:effectLst/>
                <a:uLnTx/>
                <a:uFillTx/>
                <a:latin typeface="Arial" charset="0"/>
              </a:endParaRPr>
            </a:p>
          </p:txBody>
        </p:sp>
        <p:grpSp>
          <p:nvGrpSpPr>
            <p:cNvPr id="16" name="Group 29">
              <a:extLst>
                <a:ext uri="{FF2B5EF4-FFF2-40B4-BE49-F238E27FC236}">
                  <a16:creationId xmlns:a16="http://schemas.microsoft.com/office/drawing/2014/main" id="{C04195F7-49EA-46D8-BD1C-F3F99B0A44E3}"/>
                </a:ext>
              </a:extLst>
            </p:cNvPr>
            <p:cNvGrpSpPr>
              <a:grpSpLocks/>
            </p:cNvGrpSpPr>
            <p:nvPr/>
          </p:nvGrpSpPr>
          <p:grpSpPr bwMode="auto">
            <a:xfrm>
              <a:off x="5760" y="3630"/>
              <a:ext cx="2142" cy="3048"/>
              <a:chOff x="5760" y="3630"/>
              <a:chExt cx="2142" cy="3048"/>
            </a:xfrm>
          </p:grpSpPr>
          <p:sp>
            <p:nvSpPr>
              <p:cNvPr id="17" name="Text Box 30">
                <a:extLst>
                  <a:ext uri="{FF2B5EF4-FFF2-40B4-BE49-F238E27FC236}">
                    <a16:creationId xmlns:a16="http://schemas.microsoft.com/office/drawing/2014/main" id="{8992710D-1D6C-4918-A093-C011527A0F40}"/>
                  </a:ext>
                </a:extLst>
              </p:cNvPr>
              <p:cNvSpPr txBox="1">
                <a:spLocks noChangeArrowheads="1"/>
              </p:cNvSpPr>
              <p:nvPr/>
            </p:nvSpPr>
            <p:spPr bwMode="auto">
              <a:xfrm>
                <a:off x="5990" y="6108"/>
                <a:ext cx="1912"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1000"/>
                  </a:spcAft>
                  <a:buClrTx/>
                  <a:buSzTx/>
                  <a:buFontTx/>
                  <a:buNone/>
                  <a:tabLst/>
                  <a:defRPr/>
                </a:pPr>
                <a:r>
                  <a:rPr kumimoji="0" lang="en-GB" altLang="en-US" b="0" i="0" u="none" strike="noStrike" kern="0" cap="none" spc="0" normalizeH="0" baseline="0" noProof="0" dirty="0">
                    <a:ln>
                      <a:noFill/>
                    </a:ln>
                    <a:solidFill>
                      <a:srgbClr val="004990"/>
                    </a:solidFill>
                    <a:effectLst/>
                    <a:uLnTx/>
                    <a:uFillTx/>
                    <a:latin typeface="Arial" charset="0"/>
                  </a:rPr>
                  <a:t>2D Matrix</a:t>
                </a:r>
                <a:endParaRPr kumimoji="0" lang="en-US" altLang="en-US" sz="3600" b="0" i="0" u="none" strike="noStrike" kern="0" cap="none" spc="0" normalizeH="0" baseline="0" noProof="0" dirty="0">
                  <a:ln>
                    <a:noFill/>
                  </a:ln>
                  <a:solidFill>
                    <a:srgbClr val="004990"/>
                  </a:solidFill>
                  <a:effectLst/>
                  <a:uLnTx/>
                  <a:uFillTx/>
                  <a:latin typeface="Arial" charset="0"/>
                </a:endParaRPr>
              </a:p>
            </p:txBody>
          </p:sp>
          <p:grpSp>
            <p:nvGrpSpPr>
              <p:cNvPr id="18" name="Group 31">
                <a:extLst>
                  <a:ext uri="{FF2B5EF4-FFF2-40B4-BE49-F238E27FC236}">
                    <a16:creationId xmlns:a16="http://schemas.microsoft.com/office/drawing/2014/main" id="{CF6F1E97-39EC-48A1-BD13-8B0F358A441E}"/>
                  </a:ext>
                </a:extLst>
              </p:cNvPr>
              <p:cNvGrpSpPr>
                <a:grpSpLocks/>
              </p:cNvGrpSpPr>
              <p:nvPr/>
            </p:nvGrpSpPr>
            <p:grpSpPr bwMode="auto">
              <a:xfrm>
                <a:off x="5760" y="3630"/>
                <a:ext cx="180" cy="2130"/>
                <a:chOff x="5760" y="3630"/>
                <a:chExt cx="180" cy="2061"/>
              </a:xfrm>
            </p:grpSpPr>
            <p:grpSp>
              <p:nvGrpSpPr>
                <p:cNvPr id="111" name="Group 32">
                  <a:extLst>
                    <a:ext uri="{FF2B5EF4-FFF2-40B4-BE49-F238E27FC236}">
                      <a16:creationId xmlns:a16="http://schemas.microsoft.com/office/drawing/2014/main" id="{5DDD56AD-ADE2-42BE-8691-0114B2F83575}"/>
                    </a:ext>
                  </a:extLst>
                </p:cNvPr>
                <p:cNvGrpSpPr>
                  <a:grpSpLocks/>
                </p:cNvGrpSpPr>
                <p:nvPr/>
              </p:nvGrpSpPr>
              <p:grpSpPr bwMode="auto">
                <a:xfrm>
                  <a:off x="5760" y="4680"/>
                  <a:ext cx="180" cy="1011"/>
                  <a:chOff x="7749" y="3454"/>
                  <a:chExt cx="184" cy="1612"/>
                </a:xfrm>
              </p:grpSpPr>
              <p:grpSp>
                <p:nvGrpSpPr>
                  <p:cNvPr id="118" name="Group 33">
                    <a:extLst>
                      <a:ext uri="{FF2B5EF4-FFF2-40B4-BE49-F238E27FC236}">
                        <a16:creationId xmlns:a16="http://schemas.microsoft.com/office/drawing/2014/main" id="{938CBAAE-CA89-4685-9882-885757223FA2}"/>
                      </a:ext>
                    </a:extLst>
                  </p:cNvPr>
                  <p:cNvGrpSpPr>
                    <a:grpSpLocks/>
                  </p:cNvGrpSpPr>
                  <p:nvPr/>
                </p:nvGrpSpPr>
                <p:grpSpPr bwMode="auto">
                  <a:xfrm>
                    <a:off x="7749" y="3454"/>
                    <a:ext cx="184" cy="1184"/>
                    <a:chOff x="7749" y="3960"/>
                    <a:chExt cx="184" cy="1184"/>
                  </a:xfrm>
                </p:grpSpPr>
                <p:sp>
                  <p:nvSpPr>
                    <p:cNvPr id="120" name="Rectangle 34">
                      <a:extLst>
                        <a:ext uri="{FF2B5EF4-FFF2-40B4-BE49-F238E27FC236}">
                          <a16:creationId xmlns:a16="http://schemas.microsoft.com/office/drawing/2014/main" id="{ED56B795-D2E6-4375-B707-1763F1A1D7CE}"/>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1" name="Rectangle 35">
                      <a:extLst>
                        <a:ext uri="{FF2B5EF4-FFF2-40B4-BE49-F238E27FC236}">
                          <a16:creationId xmlns:a16="http://schemas.microsoft.com/office/drawing/2014/main" id="{5153C141-8BCF-4471-A19A-C05DE86CC2A2}"/>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22" name="Rectangle 36">
                      <a:extLst>
                        <a:ext uri="{FF2B5EF4-FFF2-40B4-BE49-F238E27FC236}">
                          <a16:creationId xmlns:a16="http://schemas.microsoft.com/office/drawing/2014/main" id="{7CD168BF-AFBD-4DB5-B058-B96E88E9981F}"/>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119" name="Rectangle 37">
                    <a:extLst>
                      <a:ext uri="{FF2B5EF4-FFF2-40B4-BE49-F238E27FC236}">
                        <a16:creationId xmlns:a16="http://schemas.microsoft.com/office/drawing/2014/main" id="{667FF49D-80C9-42D7-8147-8EF50C6F3DBC}"/>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112" name="Group 38">
                  <a:extLst>
                    <a:ext uri="{FF2B5EF4-FFF2-40B4-BE49-F238E27FC236}">
                      <a16:creationId xmlns:a16="http://schemas.microsoft.com/office/drawing/2014/main" id="{1FC6041B-4BA8-44CA-A345-DDFAFD03DF12}"/>
                    </a:ext>
                  </a:extLst>
                </p:cNvPr>
                <p:cNvGrpSpPr>
                  <a:grpSpLocks/>
                </p:cNvGrpSpPr>
                <p:nvPr/>
              </p:nvGrpSpPr>
              <p:grpSpPr bwMode="auto">
                <a:xfrm>
                  <a:off x="5760" y="3630"/>
                  <a:ext cx="180" cy="1011"/>
                  <a:chOff x="7749" y="3454"/>
                  <a:chExt cx="184" cy="1612"/>
                </a:xfrm>
              </p:grpSpPr>
              <p:grpSp>
                <p:nvGrpSpPr>
                  <p:cNvPr id="113" name="Group 39">
                    <a:extLst>
                      <a:ext uri="{FF2B5EF4-FFF2-40B4-BE49-F238E27FC236}">
                        <a16:creationId xmlns:a16="http://schemas.microsoft.com/office/drawing/2014/main" id="{B1317E48-855D-4EAB-959C-5E9125DA40A1}"/>
                      </a:ext>
                    </a:extLst>
                  </p:cNvPr>
                  <p:cNvGrpSpPr>
                    <a:grpSpLocks/>
                  </p:cNvGrpSpPr>
                  <p:nvPr/>
                </p:nvGrpSpPr>
                <p:grpSpPr bwMode="auto">
                  <a:xfrm>
                    <a:off x="7749" y="3454"/>
                    <a:ext cx="184" cy="1184"/>
                    <a:chOff x="7749" y="3960"/>
                    <a:chExt cx="184" cy="1184"/>
                  </a:xfrm>
                </p:grpSpPr>
                <p:sp>
                  <p:nvSpPr>
                    <p:cNvPr id="115" name="Rectangle 40">
                      <a:extLst>
                        <a:ext uri="{FF2B5EF4-FFF2-40B4-BE49-F238E27FC236}">
                          <a16:creationId xmlns:a16="http://schemas.microsoft.com/office/drawing/2014/main" id="{9C900B1C-9513-41A4-822F-DD0781CB3257}"/>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16" name="Rectangle 41">
                      <a:extLst>
                        <a:ext uri="{FF2B5EF4-FFF2-40B4-BE49-F238E27FC236}">
                          <a16:creationId xmlns:a16="http://schemas.microsoft.com/office/drawing/2014/main" id="{0F82E3F1-3C63-4F1B-8640-C8C036E82CC5}"/>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17" name="Rectangle 42">
                      <a:extLst>
                        <a:ext uri="{FF2B5EF4-FFF2-40B4-BE49-F238E27FC236}">
                          <a16:creationId xmlns:a16="http://schemas.microsoft.com/office/drawing/2014/main" id="{DA92CA04-D5CF-4223-A536-514B68064E20}"/>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114" name="Rectangle 43">
                    <a:extLst>
                      <a:ext uri="{FF2B5EF4-FFF2-40B4-BE49-F238E27FC236}">
                        <a16:creationId xmlns:a16="http://schemas.microsoft.com/office/drawing/2014/main" id="{BF0E50FA-447B-4DFA-AD33-B0E6911274DE}"/>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19" name="Group 44">
                <a:extLst>
                  <a:ext uri="{FF2B5EF4-FFF2-40B4-BE49-F238E27FC236}">
                    <a16:creationId xmlns:a16="http://schemas.microsoft.com/office/drawing/2014/main" id="{82B52573-CE93-4B1C-9690-A0FC1DC59955}"/>
                  </a:ext>
                </a:extLst>
              </p:cNvPr>
              <p:cNvGrpSpPr>
                <a:grpSpLocks/>
              </p:cNvGrpSpPr>
              <p:nvPr/>
            </p:nvGrpSpPr>
            <p:grpSpPr bwMode="auto">
              <a:xfrm>
                <a:off x="6000" y="3630"/>
                <a:ext cx="180" cy="2130"/>
                <a:chOff x="5760" y="3630"/>
                <a:chExt cx="180" cy="2061"/>
              </a:xfrm>
            </p:grpSpPr>
            <p:grpSp>
              <p:nvGrpSpPr>
                <p:cNvPr id="99" name="Group 45">
                  <a:extLst>
                    <a:ext uri="{FF2B5EF4-FFF2-40B4-BE49-F238E27FC236}">
                      <a16:creationId xmlns:a16="http://schemas.microsoft.com/office/drawing/2014/main" id="{A352568E-C5C2-4AA3-8723-21310AC58B71}"/>
                    </a:ext>
                  </a:extLst>
                </p:cNvPr>
                <p:cNvGrpSpPr>
                  <a:grpSpLocks/>
                </p:cNvGrpSpPr>
                <p:nvPr/>
              </p:nvGrpSpPr>
              <p:grpSpPr bwMode="auto">
                <a:xfrm>
                  <a:off x="5760" y="4680"/>
                  <a:ext cx="180" cy="1011"/>
                  <a:chOff x="7749" y="3454"/>
                  <a:chExt cx="184" cy="1612"/>
                </a:xfrm>
              </p:grpSpPr>
              <p:grpSp>
                <p:nvGrpSpPr>
                  <p:cNvPr id="106" name="Group 46">
                    <a:extLst>
                      <a:ext uri="{FF2B5EF4-FFF2-40B4-BE49-F238E27FC236}">
                        <a16:creationId xmlns:a16="http://schemas.microsoft.com/office/drawing/2014/main" id="{2B06926B-54B2-4F33-9E43-BCD71AC74F8A}"/>
                      </a:ext>
                    </a:extLst>
                  </p:cNvPr>
                  <p:cNvGrpSpPr>
                    <a:grpSpLocks/>
                  </p:cNvGrpSpPr>
                  <p:nvPr/>
                </p:nvGrpSpPr>
                <p:grpSpPr bwMode="auto">
                  <a:xfrm>
                    <a:off x="7749" y="3454"/>
                    <a:ext cx="184" cy="1184"/>
                    <a:chOff x="7749" y="3960"/>
                    <a:chExt cx="184" cy="1184"/>
                  </a:xfrm>
                </p:grpSpPr>
                <p:sp>
                  <p:nvSpPr>
                    <p:cNvPr id="108" name="Rectangle 47">
                      <a:extLst>
                        <a:ext uri="{FF2B5EF4-FFF2-40B4-BE49-F238E27FC236}">
                          <a16:creationId xmlns:a16="http://schemas.microsoft.com/office/drawing/2014/main" id="{8476BFEB-DEAB-40BB-8354-1D7CBD46AEA1}"/>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09" name="Rectangle 48">
                      <a:extLst>
                        <a:ext uri="{FF2B5EF4-FFF2-40B4-BE49-F238E27FC236}">
                          <a16:creationId xmlns:a16="http://schemas.microsoft.com/office/drawing/2014/main" id="{5A098FA4-4E54-4E0D-96D7-A1F17EDCB138}"/>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10" name="Rectangle 49">
                      <a:extLst>
                        <a:ext uri="{FF2B5EF4-FFF2-40B4-BE49-F238E27FC236}">
                          <a16:creationId xmlns:a16="http://schemas.microsoft.com/office/drawing/2014/main" id="{941FE8EB-C34E-40F7-868D-B75876740A51}"/>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107" name="Rectangle 50">
                    <a:extLst>
                      <a:ext uri="{FF2B5EF4-FFF2-40B4-BE49-F238E27FC236}">
                        <a16:creationId xmlns:a16="http://schemas.microsoft.com/office/drawing/2014/main" id="{12E69B31-FFCC-4C45-8133-7A79CF4AB020}"/>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100" name="Group 51">
                  <a:extLst>
                    <a:ext uri="{FF2B5EF4-FFF2-40B4-BE49-F238E27FC236}">
                      <a16:creationId xmlns:a16="http://schemas.microsoft.com/office/drawing/2014/main" id="{192DA1E1-04C7-4680-8470-CB4A3281499E}"/>
                    </a:ext>
                  </a:extLst>
                </p:cNvPr>
                <p:cNvGrpSpPr>
                  <a:grpSpLocks/>
                </p:cNvGrpSpPr>
                <p:nvPr/>
              </p:nvGrpSpPr>
              <p:grpSpPr bwMode="auto">
                <a:xfrm>
                  <a:off x="5760" y="3630"/>
                  <a:ext cx="180" cy="1011"/>
                  <a:chOff x="7749" y="3454"/>
                  <a:chExt cx="184" cy="1612"/>
                </a:xfrm>
              </p:grpSpPr>
              <p:grpSp>
                <p:nvGrpSpPr>
                  <p:cNvPr id="101" name="Group 52">
                    <a:extLst>
                      <a:ext uri="{FF2B5EF4-FFF2-40B4-BE49-F238E27FC236}">
                        <a16:creationId xmlns:a16="http://schemas.microsoft.com/office/drawing/2014/main" id="{EA711AEF-2AA8-4E1D-9403-68D02DDD52EF}"/>
                      </a:ext>
                    </a:extLst>
                  </p:cNvPr>
                  <p:cNvGrpSpPr>
                    <a:grpSpLocks/>
                  </p:cNvGrpSpPr>
                  <p:nvPr/>
                </p:nvGrpSpPr>
                <p:grpSpPr bwMode="auto">
                  <a:xfrm>
                    <a:off x="7749" y="3454"/>
                    <a:ext cx="184" cy="1184"/>
                    <a:chOff x="7749" y="3960"/>
                    <a:chExt cx="184" cy="1184"/>
                  </a:xfrm>
                </p:grpSpPr>
                <p:sp>
                  <p:nvSpPr>
                    <p:cNvPr id="103" name="Rectangle 53">
                      <a:extLst>
                        <a:ext uri="{FF2B5EF4-FFF2-40B4-BE49-F238E27FC236}">
                          <a16:creationId xmlns:a16="http://schemas.microsoft.com/office/drawing/2014/main" id="{D9CE300E-EF6A-4C78-88B8-0C733BB28CB7}"/>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04" name="Rectangle 54">
                      <a:extLst>
                        <a:ext uri="{FF2B5EF4-FFF2-40B4-BE49-F238E27FC236}">
                          <a16:creationId xmlns:a16="http://schemas.microsoft.com/office/drawing/2014/main" id="{7618068D-FA9B-4E62-98C0-7CEFF3B31628}"/>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105" name="Rectangle 55">
                      <a:extLst>
                        <a:ext uri="{FF2B5EF4-FFF2-40B4-BE49-F238E27FC236}">
                          <a16:creationId xmlns:a16="http://schemas.microsoft.com/office/drawing/2014/main" id="{62F5C24E-9769-4161-8105-BDB7739CE202}"/>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102" name="Rectangle 56">
                    <a:extLst>
                      <a:ext uri="{FF2B5EF4-FFF2-40B4-BE49-F238E27FC236}">
                        <a16:creationId xmlns:a16="http://schemas.microsoft.com/office/drawing/2014/main" id="{E88899EC-6480-4A7F-83AB-43DE85F4E08D}"/>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20" name="Group 57">
                <a:extLst>
                  <a:ext uri="{FF2B5EF4-FFF2-40B4-BE49-F238E27FC236}">
                    <a16:creationId xmlns:a16="http://schemas.microsoft.com/office/drawing/2014/main" id="{3A5A8D52-F4E2-4060-9272-09FDACF96C85}"/>
                  </a:ext>
                </a:extLst>
              </p:cNvPr>
              <p:cNvGrpSpPr>
                <a:grpSpLocks/>
              </p:cNvGrpSpPr>
              <p:nvPr/>
            </p:nvGrpSpPr>
            <p:grpSpPr bwMode="auto">
              <a:xfrm>
                <a:off x="6240" y="3630"/>
                <a:ext cx="180" cy="2130"/>
                <a:chOff x="5760" y="3630"/>
                <a:chExt cx="180" cy="2061"/>
              </a:xfrm>
            </p:grpSpPr>
            <p:grpSp>
              <p:nvGrpSpPr>
                <p:cNvPr id="87" name="Group 58">
                  <a:extLst>
                    <a:ext uri="{FF2B5EF4-FFF2-40B4-BE49-F238E27FC236}">
                      <a16:creationId xmlns:a16="http://schemas.microsoft.com/office/drawing/2014/main" id="{928211E3-92AB-4E31-86F0-25DBD125D697}"/>
                    </a:ext>
                  </a:extLst>
                </p:cNvPr>
                <p:cNvGrpSpPr>
                  <a:grpSpLocks/>
                </p:cNvGrpSpPr>
                <p:nvPr/>
              </p:nvGrpSpPr>
              <p:grpSpPr bwMode="auto">
                <a:xfrm>
                  <a:off x="5760" y="4680"/>
                  <a:ext cx="180" cy="1011"/>
                  <a:chOff x="7749" y="3454"/>
                  <a:chExt cx="184" cy="1612"/>
                </a:xfrm>
              </p:grpSpPr>
              <p:grpSp>
                <p:nvGrpSpPr>
                  <p:cNvPr id="94" name="Group 59">
                    <a:extLst>
                      <a:ext uri="{FF2B5EF4-FFF2-40B4-BE49-F238E27FC236}">
                        <a16:creationId xmlns:a16="http://schemas.microsoft.com/office/drawing/2014/main" id="{73026B1C-AE8E-499C-ACB5-AE2147140B43}"/>
                      </a:ext>
                    </a:extLst>
                  </p:cNvPr>
                  <p:cNvGrpSpPr>
                    <a:grpSpLocks/>
                  </p:cNvGrpSpPr>
                  <p:nvPr/>
                </p:nvGrpSpPr>
                <p:grpSpPr bwMode="auto">
                  <a:xfrm>
                    <a:off x="7749" y="3454"/>
                    <a:ext cx="184" cy="1184"/>
                    <a:chOff x="7749" y="3960"/>
                    <a:chExt cx="184" cy="1184"/>
                  </a:xfrm>
                </p:grpSpPr>
                <p:sp>
                  <p:nvSpPr>
                    <p:cNvPr id="96" name="Rectangle 60">
                      <a:extLst>
                        <a:ext uri="{FF2B5EF4-FFF2-40B4-BE49-F238E27FC236}">
                          <a16:creationId xmlns:a16="http://schemas.microsoft.com/office/drawing/2014/main" id="{9B2F4569-5EAB-48AB-9966-BF7284909A7A}"/>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97" name="Rectangle 61">
                      <a:extLst>
                        <a:ext uri="{FF2B5EF4-FFF2-40B4-BE49-F238E27FC236}">
                          <a16:creationId xmlns:a16="http://schemas.microsoft.com/office/drawing/2014/main" id="{CBE37289-7E4C-4EA4-9A5E-A2E9F357F6C3}"/>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98" name="Rectangle 62">
                      <a:extLst>
                        <a:ext uri="{FF2B5EF4-FFF2-40B4-BE49-F238E27FC236}">
                          <a16:creationId xmlns:a16="http://schemas.microsoft.com/office/drawing/2014/main" id="{516F83F2-A21D-46F6-8AA0-FE5FDDC13D9B}"/>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95" name="Rectangle 63">
                    <a:extLst>
                      <a:ext uri="{FF2B5EF4-FFF2-40B4-BE49-F238E27FC236}">
                        <a16:creationId xmlns:a16="http://schemas.microsoft.com/office/drawing/2014/main" id="{30D1AFF2-2D1B-4450-8C8F-A20445964B32}"/>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88" name="Group 64">
                  <a:extLst>
                    <a:ext uri="{FF2B5EF4-FFF2-40B4-BE49-F238E27FC236}">
                      <a16:creationId xmlns:a16="http://schemas.microsoft.com/office/drawing/2014/main" id="{4B228AEF-5D1B-4B0D-80CB-C5E44A12C5BE}"/>
                    </a:ext>
                  </a:extLst>
                </p:cNvPr>
                <p:cNvGrpSpPr>
                  <a:grpSpLocks/>
                </p:cNvGrpSpPr>
                <p:nvPr/>
              </p:nvGrpSpPr>
              <p:grpSpPr bwMode="auto">
                <a:xfrm>
                  <a:off x="5760" y="3630"/>
                  <a:ext cx="180" cy="1011"/>
                  <a:chOff x="7749" y="3454"/>
                  <a:chExt cx="184" cy="1612"/>
                </a:xfrm>
              </p:grpSpPr>
              <p:grpSp>
                <p:nvGrpSpPr>
                  <p:cNvPr id="89" name="Group 65">
                    <a:extLst>
                      <a:ext uri="{FF2B5EF4-FFF2-40B4-BE49-F238E27FC236}">
                        <a16:creationId xmlns:a16="http://schemas.microsoft.com/office/drawing/2014/main" id="{8A9F3FA7-DDF6-417A-B59A-C6B59F003F04}"/>
                      </a:ext>
                    </a:extLst>
                  </p:cNvPr>
                  <p:cNvGrpSpPr>
                    <a:grpSpLocks/>
                  </p:cNvGrpSpPr>
                  <p:nvPr/>
                </p:nvGrpSpPr>
                <p:grpSpPr bwMode="auto">
                  <a:xfrm>
                    <a:off x="7749" y="3454"/>
                    <a:ext cx="184" cy="1184"/>
                    <a:chOff x="7749" y="3960"/>
                    <a:chExt cx="184" cy="1184"/>
                  </a:xfrm>
                </p:grpSpPr>
                <p:sp>
                  <p:nvSpPr>
                    <p:cNvPr id="91" name="Rectangle 66">
                      <a:extLst>
                        <a:ext uri="{FF2B5EF4-FFF2-40B4-BE49-F238E27FC236}">
                          <a16:creationId xmlns:a16="http://schemas.microsoft.com/office/drawing/2014/main" id="{477FCD8A-0EBF-4F3B-AAFE-9C11A0B47EC0}"/>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92" name="Rectangle 67">
                      <a:extLst>
                        <a:ext uri="{FF2B5EF4-FFF2-40B4-BE49-F238E27FC236}">
                          <a16:creationId xmlns:a16="http://schemas.microsoft.com/office/drawing/2014/main" id="{4243FFB1-5C57-43A2-9A75-5CA0A06769E1}"/>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93" name="Rectangle 68">
                      <a:extLst>
                        <a:ext uri="{FF2B5EF4-FFF2-40B4-BE49-F238E27FC236}">
                          <a16:creationId xmlns:a16="http://schemas.microsoft.com/office/drawing/2014/main" id="{D2750F82-4314-4C76-8026-82FD6CDC8299}"/>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90" name="Rectangle 69">
                    <a:extLst>
                      <a:ext uri="{FF2B5EF4-FFF2-40B4-BE49-F238E27FC236}">
                        <a16:creationId xmlns:a16="http://schemas.microsoft.com/office/drawing/2014/main" id="{055DBBFE-9A9A-49AC-AD54-6EA5B4C719C2}"/>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21" name="Group 70">
                <a:extLst>
                  <a:ext uri="{FF2B5EF4-FFF2-40B4-BE49-F238E27FC236}">
                    <a16:creationId xmlns:a16="http://schemas.microsoft.com/office/drawing/2014/main" id="{ED4B4E58-906E-40B2-BC7E-A7B989138F59}"/>
                  </a:ext>
                </a:extLst>
              </p:cNvPr>
              <p:cNvGrpSpPr>
                <a:grpSpLocks/>
              </p:cNvGrpSpPr>
              <p:nvPr/>
            </p:nvGrpSpPr>
            <p:grpSpPr bwMode="auto">
              <a:xfrm>
                <a:off x="6480" y="3630"/>
                <a:ext cx="180" cy="2130"/>
                <a:chOff x="5760" y="3630"/>
                <a:chExt cx="180" cy="2061"/>
              </a:xfrm>
            </p:grpSpPr>
            <p:grpSp>
              <p:nvGrpSpPr>
                <p:cNvPr id="75" name="Group 71">
                  <a:extLst>
                    <a:ext uri="{FF2B5EF4-FFF2-40B4-BE49-F238E27FC236}">
                      <a16:creationId xmlns:a16="http://schemas.microsoft.com/office/drawing/2014/main" id="{2B1F1530-9B67-4FED-AE2D-6E512D3E5A2F}"/>
                    </a:ext>
                  </a:extLst>
                </p:cNvPr>
                <p:cNvGrpSpPr>
                  <a:grpSpLocks/>
                </p:cNvGrpSpPr>
                <p:nvPr/>
              </p:nvGrpSpPr>
              <p:grpSpPr bwMode="auto">
                <a:xfrm>
                  <a:off x="5760" y="4680"/>
                  <a:ext cx="180" cy="1011"/>
                  <a:chOff x="7749" y="3454"/>
                  <a:chExt cx="184" cy="1612"/>
                </a:xfrm>
              </p:grpSpPr>
              <p:grpSp>
                <p:nvGrpSpPr>
                  <p:cNvPr id="82" name="Group 72">
                    <a:extLst>
                      <a:ext uri="{FF2B5EF4-FFF2-40B4-BE49-F238E27FC236}">
                        <a16:creationId xmlns:a16="http://schemas.microsoft.com/office/drawing/2014/main" id="{FA2911C7-1042-4949-BAA6-0906CA35A787}"/>
                      </a:ext>
                    </a:extLst>
                  </p:cNvPr>
                  <p:cNvGrpSpPr>
                    <a:grpSpLocks/>
                  </p:cNvGrpSpPr>
                  <p:nvPr/>
                </p:nvGrpSpPr>
                <p:grpSpPr bwMode="auto">
                  <a:xfrm>
                    <a:off x="7749" y="3454"/>
                    <a:ext cx="184" cy="1184"/>
                    <a:chOff x="7749" y="3960"/>
                    <a:chExt cx="184" cy="1184"/>
                  </a:xfrm>
                </p:grpSpPr>
                <p:sp>
                  <p:nvSpPr>
                    <p:cNvPr id="84" name="Rectangle 73">
                      <a:extLst>
                        <a:ext uri="{FF2B5EF4-FFF2-40B4-BE49-F238E27FC236}">
                          <a16:creationId xmlns:a16="http://schemas.microsoft.com/office/drawing/2014/main" id="{08A2D7CF-E5FF-41A8-93B3-7C77D824C6DE}"/>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85" name="Rectangle 74">
                      <a:extLst>
                        <a:ext uri="{FF2B5EF4-FFF2-40B4-BE49-F238E27FC236}">
                          <a16:creationId xmlns:a16="http://schemas.microsoft.com/office/drawing/2014/main" id="{A06E6884-8B64-46EA-A96C-ED927E02C632}"/>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86" name="Rectangle 75">
                      <a:extLst>
                        <a:ext uri="{FF2B5EF4-FFF2-40B4-BE49-F238E27FC236}">
                          <a16:creationId xmlns:a16="http://schemas.microsoft.com/office/drawing/2014/main" id="{98D76E2F-BB5D-4DC0-9E88-49633A53E2FF}"/>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83" name="Rectangle 76">
                    <a:extLst>
                      <a:ext uri="{FF2B5EF4-FFF2-40B4-BE49-F238E27FC236}">
                        <a16:creationId xmlns:a16="http://schemas.microsoft.com/office/drawing/2014/main" id="{30FB00AB-7560-48CE-9AAA-601EE15E08C8}"/>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76" name="Group 77">
                  <a:extLst>
                    <a:ext uri="{FF2B5EF4-FFF2-40B4-BE49-F238E27FC236}">
                      <a16:creationId xmlns:a16="http://schemas.microsoft.com/office/drawing/2014/main" id="{9B98E959-AA48-4BD7-9E13-035DB62DE064}"/>
                    </a:ext>
                  </a:extLst>
                </p:cNvPr>
                <p:cNvGrpSpPr>
                  <a:grpSpLocks/>
                </p:cNvGrpSpPr>
                <p:nvPr/>
              </p:nvGrpSpPr>
              <p:grpSpPr bwMode="auto">
                <a:xfrm>
                  <a:off x="5760" y="3630"/>
                  <a:ext cx="180" cy="1011"/>
                  <a:chOff x="7749" y="3454"/>
                  <a:chExt cx="184" cy="1612"/>
                </a:xfrm>
              </p:grpSpPr>
              <p:grpSp>
                <p:nvGrpSpPr>
                  <p:cNvPr id="77" name="Group 78">
                    <a:extLst>
                      <a:ext uri="{FF2B5EF4-FFF2-40B4-BE49-F238E27FC236}">
                        <a16:creationId xmlns:a16="http://schemas.microsoft.com/office/drawing/2014/main" id="{8730201D-88CA-4767-9157-2B1D66FE5161}"/>
                      </a:ext>
                    </a:extLst>
                  </p:cNvPr>
                  <p:cNvGrpSpPr>
                    <a:grpSpLocks/>
                  </p:cNvGrpSpPr>
                  <p:nvPr/>
                </p:nvGrpSpPr>
                <p:grpSpPr bwMode="auto">
                  <a:xfrm>
                    <a:off x="7749" y="3454"/>
                    <a:ext cx="184" cy="1184"/>
                    <a:chOff x="7749" y="3960"/>
                    <a:chExt cx="184" cy="1184"/>
                  </a:xfrm>
                </p:grpSpPr>
                <p:sp>
                  <p:nvSpPr>
                    <p:cNvPr id="79" name="Rectangle 79">
                      <a:extLst>
                        <a:ext uri="{FF2B5EF4-FFF2-40B4-BE49-F238E27FC236}">
                          <a16:creationId xmlns:a16="http://schemas.microsoft.com/office/drawing/2014/main" id="{4D924DC3-19FB-420F-88FD-97598557995E}"/>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80" name="Rectangle 80">
                      <a:extLst>
                        <a:ext uri="{FF2B5EF4-FFF2-40B4-BE49-F238E27FC236}">
                          <a16:creationId xmlns:a16="http://schemas.microsoft.com/office/drawing/2014/main" id="{5DC23B71-C40B-40E9-9279-12A865B9E4A4}"/>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81" name="Rectangle 81">
                      <a:extLst>
                        <a:ext uri="{FF2B5EF4-FFF2-40B4-BE49-F238E27FC236}">
                          <a16:creationId xmlns:a16="http://schemas.microsoft.com/office/drawing/2014/main" id="{5DE85AB4-150F-40EA-B941-D2370473CC9B}"/>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78" name="Rectangle 82">
                    <a:extLst>
                      <a:ext uri="{FF2B5EF4-FFF2-40B4-BE49-F238E27FC236}">
                        <a16:creationId xmlns:a16="http://schemas.microsoft.com/office/drawing/2014/main" id="{F319CC68-658C-442B-B80F-38DD0A3E2B25}"/>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22" name="Group 83">
                <a:extLst>
                  <a:ext uri="{FF2B5EF4-FFF2-40B4-BE49-F238E27FC236}">
                    <a16:creationId xmlns:a16="http://schemas.microsoft.com/office/drawing/2014/main" id="{9BAFD726-AFC2-4023-B96F-8915028EC07F}"/>
                  </a:ext>
                </a:extLst>
              </p:cNvPr>
              <p:cNvGrpSpPr>
                <a:grpSpLocks/>
              </p:cNvGrpSpPr>
              <p:nvPr/>
            </p:nvGrpSpPr>
            <p:grpSpPr bwMode="auto">
              <a:xfrm>
                <a:off x="6720" y="3630"/>
                <a:ext cx="180" cy="2130"/>
                <a:chOff x="5760" y="3630"/>
                <a:chExt cx="180" cy="2061"/>
              </a:xfrm>
            </p:grpSpPr>
            <p:grpSp>
              <p:nvGrpSpPr>
                <p:cNvPr id="63" name="Group 84">
                  <a:extLst>
                    <a:ext uri="{FF2B5EF4-FFF2-40B4-BE49-F238E27FC236}">
                      <a16:creationId xmlns:a16="http://schemas.microsoft.com/office/drawing/2014/main" id="{AB4487A1-E7D1-433F-BE01-887378F70304}"/>
                    </a:ext>
                  </a:extLst>
                </p:cNvPr>
                <p:cNvGrpSpPr>
                  <a:grpSpLocks/>
                </p:cNvGrpSpPr>
                <p:nvPr/>
              </p:nvGrpSpPr>
              <p:grpSpPr bwMode="auto">
                <a:xfrm>
                  <a:off x="5760" y="4680"/>
                  <a:ext cx="180" cy="1011"/>
                  <a:chOff x="7749" y="3454"/>
                  <a:chExt cx="184" cy="1612"/>
                </a:xfrm>
              </p:grpSpPr>
              <p:grpSp>
                <p:nvGrpSpPr>
                  <p:cNvPr id="70" name="Group 85">
                    <a:extLst>
                      <a:ext uri="{FF2B5EF4-FFF2-40B4-BE49-F238E27FC236}">
                        <a16:creationId xmlns:a16="http://schemas.microsoft.com/office/drawing/2014/main" id="{DC3E796D-D28A-4C93-B011-BEC3E43EC081}"/>
                      </a:ext>
                    </a:extLst>
                  </p:cNvPr>
                  <p:cNvGrpSpPr>
                    <a:grpSpLocks/>
                  </p:cNvGrpSpPr>
                  <p:nvPr/>
                </p:nvGrpSpPr>
                <p:grpSpPr bwMode="auto">
                  <a:xfrm>
                    <a:off x="7749" y="3454"/>
                    <a:ext cx="184" cy="1184"/>
                    <a:chOff x="7749" y="3960"/>
                    <a:chExt cx="184" cy="1184"/>
                  </a:xfrm>
                </p:grpSpPr>
                <p:sp>
                  <p:nvSpPr>
                    <p:cNvPr id="72" name="Rectangle 86">
                      <a:extLst>
                        <a:ext uri="{FF2B5EF4-FFF2-40B4-BE49-F238E27FC236}">
                          <a16:creationId xmlns:a16="http://schemas.microsoft.com/office/drawing/2014/main" id="{2121920D-E118-48B8-8A65-F388C9FE4A0F}"/>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73" name="Rectangle 87">
                      <a:extLst>
                        <a:ext uri="{FF2B5EF4-FFF2-40B4-BE49-F238E27FC236}">
                          <a16:creationId xmlns:a16="http://schemas.microsoft.com/office/drawing/2014/main" id="{6D17F72E-FD12-4FAF-996C-89E714B520F8}"/>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74" name="Rectangle 88">
                      <a:extLst>
                        <a:ext uri="{FF2B5EF4-FFF2-40B4-BE49-F238E27FC236}">
                          <a16:creationId xmlns:a16="http://schemas.microsoft.com/office/drawing/2014/main" id="{AEF5B386-D635-4524-81CE-00EC0107643C}"/>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71" name="Rectangle 89">
                    <a:extLst>
                      <a:ext uri="{FF2B5EF4-FFF2-40B4-BE49-F238E27FC236}">
                        <a16:creationId xmlns:a16="http://schemas.microsoft.com/office/drawing/2014/main" id="{3F24D464-C7D7-48D8-B525-308B2BBB5D22}"/>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64" name="Group 90">
                  <a:extLst>
                    <a:ext uri="{FF2B5EF4-FFF2-40B4-BE49-F238E27FC236}">
                      <a16:creationId xmlns:a16="http://schemas.microsoft.com/office/drawing/2014/main" id="{0EF6507C-9B90-461C-A32B-04129071E0EC}"/>
                    </a:ext>
                  </a:extLst>
                </p:cNvPr>
                <p:cNvGrpSpPr>
                  <a:grpSpLocks/>
                </p:cNvGrpSpPr>
                <p:nvPr/>
              </p:nvGrpSpPr>
              <p:grpSpPr bwMode="auto">
                <a:xfrm>
                  <a:off x="5760" y="3630"/>
                  <a:ext cx="180" cy="1011"/>
                  <a:chOff x="7749" y="3454"/>
                  <a:chExt cx="184" cy="1612"/>
                </a:xfrm>
              </p:grpSpPr>
              <p:grpSp>
                <p:nvGrpSpPr>
                  <p:cNvPr id="65" name="Group 91">
                    <a:extLst>
                      <a:ext uri="{FF2B5EF4-FFF2-40B4-BE49-F238E27FC236}">
                        <a16:creationId xmlns:a16="http://schemas.microsoft.com/office/drawing/2014/main" id="{A598DD5E-479A-423B-9634-5A27F028B64C}"/>
                      </a:ext>
                    </a:extLst>
                  </p:cNvPr>
                  <p:cNvGrpSpPr>
                    <a:grpSpLocks/>
                  </p:cNvGrpSpPr>
                  <p:nvPr/>
                </p:nvGrpSpPr>
                <p:grpSpPr bwMode="auto">
                  <a:xfrm>
                    <a:off x="7749" y="3454"/>
                    <a:ext cx="184" cy="1184"/>
                    <a:chOff x="7749" y="3960"/>
                    <a:chExt cx="184" cy="1184"/>
                  </a:xfrm>
                </p:grpSpPr>
                <p:sp>
                  <p:nvSpPr>
                    <p:cNvPr id="67" name="Rectangle 92">
                      <a:extLst>
                        <a:ext uri="{FF2B5EF4-FFF2-40B4-BE49-F238E27FC236}">
                          <a16:creationId xmlns:a16="http://schemas.microsoft.com/office/drawing/2014/main" id="{2D1FC3FA-6EA8-48AC-A480-5D1FE4C12A99}"/>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68" name="Rectangle 93">
                      <a:extLst>
                        <a:ext uri="{FF2B5EF4-FFF2-40B4-BE49-F238E27FC236}">
                          <a16:creationId xmlns:a16="http://schemas.microsoft.com/office/drawing/2014/main" id="{964B6596-6E94-40D4-89AE-CD29F2DD9AB7}"/>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69" name="Rectangle 94">
                      <a:extLst>
                        <a:ext uri="{FF2B5EF4-FFF2-40B4-BE49-F238E27FC236}">
                          <a16:creationId xmlns:a16="http://schemas.microsoft.com/office/drawing/2014/main" id="{C6184C21-2229-481A-8515-66C204664295}"/>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66" name="Rectangle 95">
                    <a:extLst>
                      <a:ext uri="{FF2B5EF4-FFF2-40B4-BE49-F238E27FC236}">
                        <a16:creationId xmlns:a16="http://schemas.microsoft.com/office/drawing/2014/main" id="{2809CF7F-B3EB-45F6-86A4-EA43C0E98BCF}"/>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23" name="Group 96">
                <a:extLst>
                  <a:ext uri="{FF2B5EF4-FFF2-40B4-BE49-F238E27FC236}">
                    <a16:creationId xmlns:a16="http://schemas.microsoft.com/office/drawing/2014/main" id="{FD85310E-DCEF-439C-9B31-7A530A9947C3}"/>
                  </a:ext>
                </a:extLst>
              </p:cNvPr>
              <p:cNvGrpSpPr>
                <a:grpSpLocks/>
              </p:cNvGrpSpPr>
              <p:nvPr/>
            </p:nvGrpSpPr>
            <p:grpSpPr bwMode="auto">
              <a:xfrm>
                <a:off x="6960" y="3630"/>
                <a:ext cx="180" cy="2130"/>
                <a:chOff x="5760" y="3630"/>
                <a:chExt cx="180" cy="2061"/>
              </a:xfrm>
            </p:grpSpPr>
            <p:grpSp>
              <p:nvGrpSpPr>
                <p:cNvPr id="51" name="Group 97">
                  <a:extLst>
                    <a:ext uri="{FF2B5EF4-FFF2-40B4-BE49-F238E27FC236}">
                      <a16:creationId xmlns:a16="http://schemas.microsoft.com/office/drawing/2014/main" id="{C2F10C7A-E3B0-41AD-8D12-939A609724F6}"/>
                    </a:ext>
                  </a:extLst>
                </p:cNvPr>
                <p:cNvGrpSpPr>
                  <a:grpSpLocks/>
                </p:cNvGrpSpPr>
                <p:nvPr/>
              </p:nvGrpSpPr>
              <p:grpSpPr bwMode="auto">
                <a:xfrm>
                  <a:off x="5760" y="4680"/>
                  <a:ext cx="180" cy="1011"/>
                  <a:chOff x="7749" y="3454"/>
                  <a:chExt cx="184" cy="1612"/>
                </a:xfrm>
              </p:grpSpPr>
              <p:grpSp>
                <p:nvGrpSpPr>
                  <p:cNvPr id="58" name="Group 98">
                    <a:extLst>
                      <a:ext uri="{FF2B5EF4-FFF2-40B4-BE49-F238E27FC236}">
                        <a16:creationId xmlns:a16="http://schemas.microsoft.com/office/drawing/2014/main" id="{817F0E57-72C6-4C8C-8B52-42A157E79135}"/>
                      </a:ext>
                    </a:extLst>
                  </p:cNvPr>
                  <p:cNvGrpSpPr>
                    <a:grpSpLocks/>
                  </p:cNvGrpSpPr>
                  <p:nvPr/>
                </p:nvGrpSpPr>
                <p:grpSpPr bwMode="auto">
                  <a:xfrm>
                    <a:off x="7749" y="3454"/>
                    <a:ext cx="184" cy="1184"/>
                    <a:chOff x="7749" y="3960"/>
                    <a:chExt cx="184" cy="1184"/>
                  </a:xfrm>
                </p:grpSpPr>
                <p:sp>
                  <p:nvSpPr>
                    <p:cNvPr id="60" name="Rectangle 99">
                      <a:extLst>
                        <a:ext uri="{FF2B5EF4-FFF2-40B4-BE49-F238E27FC236}">
                          <a16:creationId xmlns:a16="http://schemas.microsoft.com/office/drawing/2014/main" id="{EDB632D2-B1F2-434E-86D2-8D31AA84B5C0}"/>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61" name="Rectangle 100">
                      <a:extLst>
                        <a:ext uri="{FF2B5EF4-FFF2-40B4-BE49-F238E27FC236}">
                          <a16:creationId xmlns:a16="http://schemas.microsoft.com/office/drawing/2014/main" id="{348C0950-29A4-4B60-8601-009D83EF7366}"/>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62" name="Rectangle 101">
                      <a:extLst>
                        <a:ext uri="{FF2B5EF4-FFF2-40B4-BE49-F238E27FC236}">
                          <a16:creationId xmlns:a16="http://schemas.microsoft.com/office/drawing/2014/main" id="{72C04131-DF82-413D-A18C-76C1C228AFF0}"/>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59" name="Rectangle 102">
                    <a:extLst>
                      <a:ext uri="{FF2B5EF4-FFF2-40B4-BE49-F238E27FC236}">
                        <a16:creationId xmlns:a16="http://schemas.microsoft.com/office/drawing/2014/main" id="{ED6512C9-6B17-4755-B7A9-BC2EB901F85B}"/>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52" name="Group 103">
                  <a:extLst>
                    <a:ext uri="{FF2B5EF4-FFF2-40B4-BE49-F238E27FC236}">
                      <a16:creationId xmlns:a16="http://schemas.microsoft.com/office/drawing/2014/main" id="{AACD6851-DDC3-439B-A5C0-553C68C475F9}"/>
                    </a:ext>
                  </a:extLst>
                </p:cNvPr>
                <p:cNvGrpSpPr>
                  <a:grpSpLocks/>
                </p:cNvGrpSpPr>
                <p:nvPr/>
              </p:nvGrpSpPr>
              <p:grpSpPr bwMode="auto">
                <a:xfrm>
                  <a:off x="5760" y="3630"/>
                  <a:ext cx="180" cy="1011"/>
                  <a:chOff x="7749" y="3454"/>
                  <a:chExt cx="184" cy="1612"/>
                </a:xfrm>
              </p:grpSpPr>
              <p:grpSp>
                <p:nvGrpSpPr>
                  <p:cNvPr id="53" name="Group 104">
                    <a:extLst>
                      <a:ext uri="{FF2B5EF4-FFF2-40B4-BE49-F238E27FC236}">
                        <a16:creationId xmlns:a16="http://schemas.microsoft.com/office/drawing/2014/main" id="{A3FD01BC-998C-4B01-BC41-BA90BAE69BB6}"/>
                      </a:ext>
                    </a:extLst>
                  </p:cNvPr>
                  <p:cNvGrpSpPr>
                    <a:grpSpLocks/>
                  </p:cNvGrpSpPr>
                  <p:nvPr/>
                </p:nvGrpSpPr>
                <p:grpSpPr bwMode="auto">
                  <a:xfrm>
                    <a:off x="7749" y="3454"/>
                    <a:ext cx="184" cy="1184"/>
                    <a:chOff x="7749" y="3960"/>
                    <a:chExt cx="184" cy="1184"/>
                  </a:xfrm>
                </p:grpSpPr>
                <p:sp>
                  <p:nvSpPr>
                    <p:cNvPr id="55" name="Rectangle 105">
                      <a:extLst>
                        <a:ext uri="{FF2B5EF4-FFF2-40B4-BE49-F238E27FC236}">
                          <a16:creationId xmlns:a16="http://schemas.microsoft.com/office/drawing/2014/main" id="{044CBF38-2FD7-402C-84F9-3DF8C2B7B629}"/>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56" name="Rectangle 106">
                      <a:extLst>
                        <a:ext uri="{FF2B5EF4-FFF2-40B4-BE49-F238E27FC236}">
                          <a16:creationId xmlns:a16="http://schemas.microsoft.com/office/drawing/2014/main" id="{2E6A5FC9-3218-4F73-BB86-B4EDE9DF0445}"/>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57" name="Rectangle 107">
                      <a:extLst>
                        <a:ext uri="{FF2B5EF4-FFF2-40B4-BE49-F238E27FC236}">
                          <a16:creationId xmlns:a16="http://schemas.microsoft.com/office/drawing/2014/main" id="{947ACF1F-FF97-434E-8B03-A09BAC43E5E1}"/>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54" name="Rectangle 108">
                    <a:extLst>
                      <a:ext uri="{FF2B5EF4-FFF2-40B4-BE49-F238E27FC236}">
                        <a16:creationId xmlns:a16="http://schemas.microsoft.com/office/drawing/2014/main" id="{2A0607C2-1B84-4E3C-83E3-4709205A52DE}"/>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24" name="Group 109">
                <a:extLst>
                  <a:ext uri="{FF2B5EF4-FFF2-40B4-BE49-F238E27FC236}">
                    <a16:creationId xmlns:a16="http://schemas.microsoft.com/office/drawing/2014/main" id="{89707BD9-8CAA-4F86-BAFE-A4D0EAEC4AEA}"/>
                  </a:ext>
                </a:extLst>
              </p:cNvPr>
              <p:cNvGrpSpPr>
                <a:grpSpLocks/>
              </p:cNvGrpSpPr>
              <p:nvPr/>
            </p:nvGrpSpPr>
            <p:grpSpPr bwMode="auto">
              <a:xfrm>
                <a:off x="7200" y="3630"/>
                <a:ext cx="180" cy="2130"/>
                <a:chOff x="5760" y="3630"/>
                <a:chExt cx="180" cy="2061"/>
              </a:xfrm>
            </p:grpSpPr>
            <p:grpSp>
              <p:nvGrpSpPr>
                <p:cNvPr id="39" name="Group 110">
                  <a:extLst>
                    <a:ext uri="{FF2B5EF4-FFF2-40B4-BE49-F238E27FC236}">
                      <a16:creationId xmlns:a16="http://schemas.microsoft.com/office/drawing/2014/main" id="{E8206C75-FB03-4C63-8E36-6246DC13BD7B}"/>
                    </a:ext>
                  </a:extLst>
                </p:cNvPr>
                <p:cNvGrpSpPr>
                  <a:grpSpLocks/>
                </p:cNvGrpSpPr>
                <p:nvPr/>
              </p:nvGrpSpPr>
              <p:grpSpPr bwMode="auto">
                <a:xfrm>
                  <a:off x="5760" y="4680"/>
                  <a:ext cx="180" cy="1011"/>
                  <a:chOff x="7749" y="3454"/>
                  <a:chExt cx="184" cy="1612"/>
                </a:xfrm>
              </p:grpSpPr>
              <p:grpSp>
                <p:nvGrpSpPr>
                  <p:cNvPr id="46" name="Group 111">
                    <a:extLst>
                      <a:ext uri="{FF2B5EF4-FFF2-40B4-BE49-F238E27FC236}">
                        <a16:creationId xmlns:a16="http://schemas.microsoft.com/office/drawing/2014/main" id="{8BD75FBC-AF46-4C70-82A3-6A1A4B38B542}"/>
                      </a:ext>
                    </a:extLst>
                  </p:cNvPr>
                  <p:cNvGrpSpPr>
                    <a:grpSpLocks/>
                  </p:cNvGrpSpPr>
                  <p:nvPr/>
                </p:nvGrpSpPr>
                <p:grpSpPr bwMode="auto">
                  <a:xfrm>
                    <a:off x="7749" y="3454"/>
                    <a:ext cx="184" cy="1184"/>
                    <a:chOff x="7749" y="3960"/>
                    <a:chExt cx="184" cy="1184"/>
                  </a:xfrm>
                </p:grpSpPr>
                <p:sp>
                  <p:nvSpPr>
                    <p:cNvPr id="48" name="Rectangle 112">
                      <a:extLst>
                        <a:ext uri="{FF2B5EF4-FFF2-40B4-BE49-F238E27FC236}">
                          <a16:creationId xmlns:a16="http://schemas.microsoft.com/office/drawing/2014/main" id="{E3450567-B9AA-4B66-A519-C8FA45344AA3}"/>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49" name="Rectangle 113">
                      <a:extLst>
                        <a:ext uri="{FF2B5EF4-FFF2-40B4-BE49-F238E27FC236}">
                          <a16:creationId xmlns:a16="http://schemas.microsoft.com/office/drawing/2014/main" id="{3651AF23-89B6-409D-B393-7DB74F8E55CA}"/>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50" name="Rectangle 114">
                      <a:extLst>
                        <a:ext uri="{FF2B5EF4-FFF2-40B4-BE49-F238E27FC236}">
                          <a16:creationId xmlns:a16="http://schemas.microsoft.com/office/drawing/2014/main" id="{A652398D-5184-458B-A2DF-C3603E5FAAAA}"/>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47" name="Rectangle 115">
                    <a:extLst>
                      <a:ext uri="{FF2B5EF4-FFF2-40B4-BE49-F238E27FC236}">
                        <a16:creationId xmlns:a16="http://schemas.microsoft.com/office/drawing/2014/main" id="{F9F9CED9-F582-4E3C-B44C-7DA25686CE7B}"/>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40" name="Group 116">
                  <a:extLst>
                    <a:ext uri="{FF2B5EF4-FFF2-40B4-BE49-F238E27FC236}">
                      <a16:creationId xmlns:a16="http://schemas.microsoft.com/office/drawing/2014/main" id="{27C2165D-6B75-4907-BD3C-7CFF9D09BCA8}"/>
                    </a:ext>
                  </a:extLst>
                </p:cNvPr>
                <p:cNvGrpSpPr>
                  <a:grpSpLocks/>
                </p:cNvGrpSpPr>
                <p:nvPr/>
              </p:nvGrpSpPr>
              <p:grpSpPr bwMode="auto">
                <a:xfrm>
                  <a:off x="5760" y="3630"/>
                  <a:ext cx="180" cy="1011"/>
                  <a:chOff x="7749" y="3454"/>
                  <a:chExt cx="184" cy="1612"/>
                </a:xfrm>
              </p:grpSpPr>
              <p:grpSp>
                <p:nvGrpSpPr>
                  <p:cNvPr id="41" name="Group 117">
                    <a:extLst>
                      <a:ext uri="{FF2B5EF4-FFF2-40B4-BE49-F238E27FC236}">
                        <a16:creationId xmlns:a16="http://schemas.microsoft.com/office/drawing/2014/main" id="{DB97B76D-EB01-4AB1-BC2D-3430B114CB3C}"/>
                      </a:ext>
                    </a:extLst>
                  </p:cNvPr>
                  <p:cNvGrpSpPr>
                    <a:grpSpLocks/>
                  </p:cNvGrpSpPr>
                  <p:nvPr/>
                </p:nvGrpSpPr>
                <p:grpSpPr bwMode="auto">
                  <a:xfrm>
                    <a:off x="7749" y="3454"/>
                    <a:ext cx="184" cy="1184"/>
                    <a:chOff x="7749" y="3960"/>
                    <a:chExt cx="184" cy="1184"/>
                  </a:xfrm>
                </p:grpSpPr>
                <p:sp>
                  <p:nvSpPr>
                    <p:cNvPr id="43" name="Rectangle 118">
                      <a:extLst>
                        <a:ext uri="{FF2B5EF4-FFF2-40B4-BE49-F238E27FC236}">
                          <a16:creationId xmlns:a16="http://schemas.microsoft.com/office/drawing/2014/main" id="{D2CA65E1-A719-4C40-BDEA-AECF73B8BAD6}"/>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44" name="Rectangle 119">
                      <a:extLst>
                        <a:ext uri="{FF2B5EF4-FFF2-40B4-BE49-F238E27FC236}">
                          <a16:creationId xmlns:a16="http://schemas.microsoft.com/office/drawing/2014/main" id="{72437768-BD67-422B-8C98-E4867D106DA2}"/>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45" name="Rectangle 120">
                      <a:extLst>
                        <a:ext uri="{FF2B5EF4-FFF2-40B4-BE49-F238E27FC236}">
                          <a16:creationId xmlns:a16="http://schemas.microsoft.com/office/drawing/2014/main" id="{FAACEC1A-C8AF-49AC-8827-E4B530E16328}"/>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42" name="Rectangle 121">
                    <a:extLst>
                      <a:ext uri="{FF2B5EF4-FFF2-40B4-BE49-F238E27FC236}">
                        <a16:creationId xmlns:a16="http://schemas.microsoft.com/office/drawing/2014/main" id="{E350191A-1BA3-4D0C-BC9C-766D58D88889}"/>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nvGrpSpPr>
              <p:cNvPr id="25" name="Group 122">
                <a:extLst>
                  <a:ext uri="{FF2B5EF4-FFF2-40B4-BE49-F238E27FC236}">
                    <a16:creationId xmlns:a16="http://schemas.microsoft.com/office/drawing/2014/main" id="{9C778759-6B4F-4955-B368-DBB3C7BD2FB2}"/>
                  </a:ext>
                </a:extLst>
              </p:cNvPr>
              <p:cNvGrpSpPr>
                <a:grpSpLocks/>
              </p:cNvGrpSpPr>
              <p:nvPr/>
            </p:nvGrpSpPr>
            <p:grpSpPr bwMode="auto">
              <a:xfrm>
                <a:off x="7440" y="3630"/>
                <a:ext cx="180" cy="2130"/>
                <a:chOff x="5760" y="3630"/>
                <a:chExt cx="180" cy="2061"/>
              </a:xfrm>
            </p:grpSpPr>
            <p:grpSp>
              <p:nvGrpSpPr>
                <p:cNvPr id="26" name="Group 123">
                  <a:extLst>
                    <a:ext uri="{FF2B5EF4-FFF2-40B4-BE49-F238E27FC236}">
                      <a16:creationId xmlns:a16="http://schemas.microsoft.com/office/drawing/2014/main" id="{555042BC-6380-4C0E-859F-DA68E10F1E73}"/>
                    </a:ext>
                  </a:extLst>
                </p:cNvPr>
                <p:cNvGrpSpPr>
                  <a:grpSpLocks/>
                </p:cNvGrpSpPr>
                <p:nvPr/>
              </p:nvGrpSpPr>
              <p:grpSpPr bwMode="auto">
                <a:xfrm>
                  <a:off x="5760" y="4680"/>
                  <a:ext cx="180" cy="1011"/>
                  <a:chOff x="7749" y="3454"/>
                  <a:chExt cx="184" cy="1612"/>
                </a:xfrm>
              </p:grpSpPr>
              <p:grpSp>
                <p:nvGrpSpPr>
                  <p:cNvPr id="33" name="Group 124">
                    <a:extLst>
                      <a:ext uri="{FF2B5EF4-FFF2-40B4-BE49-F238E27FC236}">
                        <a16:creationId xmlns:a16="http://schemas.microsoft.com/office/drawing/2014/main" id="{7E120A28-A9E7-4FD1-B47E-7B398E70090B}"/>
                      </a:ext>
                    </a:extLst>
                  </p:cNvPr>
                  <p:cNvGrpSpPr>
                    <a:grpSpLocks/>
                  </p:cNvGrpSpPr>
                  <p:nvPr/>
                </p:nvGrpSpPr>
                <p:grpSpPr bwMode="auto">
                  <a:xfrm>
                    <a:off x="7749" y="3454"/>
                    <a:ext cx="184" cy="1184"/>
                    <a:chOff x="7749" y="3960"/>
                    <a:chExt cx="184" cy="1184"/>
                  </a:xfrm>
                </p:grpSpPr>
                <p:sp>
                  <p:nvSpPr>
                    <p:cNvPr id="35" name="Rectangle 125">
                      <a:extLst>
                        <a:ext uri="{FF2B5EF4-FFF2-40B4-BE49-F238E27FC236}">
                          <a16:creationId xmlns:a16="http://schemas.microsoft.com/office/drawing/2014/main" id="{6272E023-E6B7-42D3-8054-985C4F911A04}"/>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36" name="Rectangle 126">
                      <a:extLst>
                        <a:ext uri="{FF2B5EF4-FFF2-40B4-BE49-F238E27FC236}">
                          <a16:creationId xmlns:a16="http://schemas.microsoft.com/office/drawing/2014/main" id="{01456692-7F7A-4BAC-A26E-661FB4C3AA34}"/>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38" name="Rectangle 127">
                      <a:extLst>
                        <a:ext uri="{FF2B5EF4-FFF2-40B4-BE49-F238E27FC236}">
                          <a16:creationId xmlns:a16="http://schemas.microsoft.com/office/drawing/2014/main" id="{4B432470-8DB9-4CF4-BF07-0C1B7AD38F38}"/>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34" name="Rectangle 128">
                    <a:extLst>
                      <a:ext uri="{FF2B5EF4-FFF2-40B4-BE49-F238E27FC236}">
                        <a16:creationId xmlns:a16="http://schemas.microsoft.com/office/drawing/2014/main" id="{161ED76C-9F01-4D7D-ACA4-8C664B530CEC}"/>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nvGrpSpPr>
                <p:cNvPr id="27" name="Group 129">
                  <a:extLst>
                    <a:ext uri="{FF2B5EF4-FFF2-40B4-BE49-F238E27FC236}">
                      <a16:creationId xmlns:a16="http://schemas.microsoft.com/office/drawing/2014/main" id="{6C913DAB-F176-4EF7-9DE7-C9DA6C23DAAB}"/>
                    </a:ext>
                  </a:extLst>
                </p:cNvPr>
                <p:cNvGrpSpPr>
                  <a:grpSpLocks/>
                </p:cNvGrpSpPr>
                <p:nvPr/>
              </p:nvGrpSpPr>
              <p:grpSpPr bwMode="auto">
                <a:xfrm>
                  <a:off x="5760" y="3630"/>
                  <a:ext cx="180" cy="1011"/>
                  <a:chOff x="7749" y="3454"/>
                  <a:chExt cx="184" cy="1612"/>
                </a:xfrm>
              </p:grpSpPr>
              <p:grpSp>
                <p:nvGrpSpPr>
                  <p:cNvPr id="28" name="Group 130">
                    <a:extLst>
                      <a:ext uri="{FF2B5EF4-FFF2-40B4-BE49-F238E27FC236}">
                        <a16:creationId xmlns:a16="http://schemas.microsoft.com/office/drawing/2014/main" id="{3ACFD55C-1C6D-4894-9374-0F488EF9C100}"/>
                      </a:ext>
                    </a:extLst>
                  </p:cNvPr>
                  <p:cNvGrpSpPr>
                    <a:grpSpLocks/>
                  </p:cNvGrpSpPr>
                  <p:nvPr/>
                </p:nvGrpSpPr>
                <p:grpSpPr bwMode="auto">
                  <a:xfrm>
                    <a:off x="7749" y="3454"/>
                    <a:ext cx="184" cy="1184"/>
                    <a:chOff x="7749" y="3960"/>
                    <a:chExt cx="184" cy="1184"/>
                  </a:xfrm>
                </p:grpSpPr>
                <p:sp>
                  <p:nvSpPr>
                    <p:cNvPr id="30" name="Rectangle 131">
                      <a:extLst>
                        <a:ext uri="{FF2B5EF4-FFF2-40B4-BE49-F238E27FC236}">
                          <a16:creationId xmlns:a16="http://schemas.microsoft.com/office/drawing/2014/main" id="{6CBA07D5-A98B-48CE-A24D-79F0F02A1E71}"/>
                        </a:ext>
                      </a:extLst>
                    </p:cNvPr>
                    <p:cNvSpPr>
                      <a:spLocks noChangeArrowheads="1"/>
                    </p:cNvSpPr>
                    <p:nvPr/>
                  </p:nvSpPr>
                  <p:spPr bwMode="auto">
                    <a:xfrm>
                      <a:off x="7753" y="3960"/>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31" name="Rectangle 132">
                      <a:extLst>
                        <a:ext uri="{FF2B5EF4-FFF2-40B4-BE49-F238E27FC236}">
                          <a16:creationId xmlns:a16="http://schemas.microsoft.com/office/drawing/2014/main" id="{BB6AFD16-608F-422D-A0B1-4C1EE8523A76}"/>
                        </a:ext>
                      </a:extLst>
                    </p:cNvPr>
                    <p:cNvSpPr>
                      <a:spLocks noChangeArrowheads="1"/>
                    </p:cNvSpPr>
                    <p:nvPr/>
                  </p:nvSpPr>
                  <p:spPr bwMode="auto">
                    <a:xfrm>
                      <a:off x="7751" y="4372"/>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sp>
                  <p:nvSpPr>
                    <p:cNvPr id="32" name="Rectangle 133">
                      <a:extLst>
                        <a:ext uri="{FF2B5EF4-FFF2-40B4-BE49-F238E27FC236}">
                          <a16:creationId xmlns:a16="http://schemas.microsoft.com/office/drawing/2014/main" id="{DE4DF01A-CD5D-49D0-A159-A7A931B7805B}"/>
                        </a:ext>
                      </a:extLst>
                    </p:cNvPr>
                    <p:cNvSpPr>
                      <a:spLocks noChangeArrowheads="1"/>
                    </p:cNvSpPr>
                    <p:nvPr/>
                  </p:nvSpPr>
                  <p:spPr bwMode="auto">
                    <a:xfrm>
                      <a:off x="7749" y="4784"/>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sp>
                <p:nvSpPr>
                  <p:cNvPr id="29" name="Rectangle 134">
                    <a:extLst>
                      <a:ext uri="{FF2B5EF4-FFF2-40B4-BE49-F238E27FC236}">
                        <a16:creationId xmlns:a16="http://schemas.microsoft.com/office/drawing/2014/main" id="{C8215ED8-3081-4C3D-9217-1DC824071C6B}"/>
                      </a:ext>
                    </a:extLst>
                  </p:cNvPr>
                  <p:cNvSpPr>
                    <a:spLocks noChangeArrowheads="1"/>
                  </p:cNvSpPr>
                  <p:nvPr/>
                </p:nvSpPr>
                <p:spPr bwMode="auto">
                  <a:xfrm>
                    <a:off x="7753" y="4706"/>
                    <a:ext cx="180" cy="36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536433" eaLnBrk="1" fontAlgn="auto" latinLnBrk="0" hangingPunct="1">
                      <a:lnSpc>
                        <a:spcPct val="100000"/>
                      </a:lnSpc>
                      <a:spcBef>
                        <a:spcPts val="0"/>
                      </a:spcBef>
                      <a:spcAft>
                        <a:spcPts val="0"/>
                      </a:spcAft>
                      <a:buClrTx/>
                      <a:buSzTx/>
                      <a:buFontTx/>
                      <a:buNone/>
                      <a:tabLst/>
                      <a:defRPr/>
                    </a:pPr>
                    <a:endParaRPr kumimoji="0" lang="en-US" altLang="en-US" sz="2100" b="0" i="0" u="none" strike="noStrike" kern="0" cap="none" spc="0" normalizeH="0" baseline="0" noProof="0" dirty="0">
                      <a:ln>
                        <a:noFill/>
                      </a:ln>
                      <a:solidFill>
                        <a:srgbClr val="004990"/>
                      </a:solidFill>
                      <a:effectLst/>
                      <a:uLnTx/>
                      <a:uFillTx/>
                      <a:latin typeface="Arial" charset="0"/>
                    </a:endParaRPr>
                  </a:p>
                </p:txBody>
              </p:sp>
            </p:grpSp>
          </p:grpSp>
        </p:grpSp>
      </p:grpSp>
      <p:sp>
        <p:nvSpPr>
          <p:cNvPr id="8" name="Rectangle 7">
            <a:extLst>
              <a:ext uri="{FF2B5EF4-FFF2-40B4-BE49-F238E27FC236}">
                <a16:creationId xmlns:a16="http://schemas.microsoft.com/office/drawing/2014/main" id="{3FD39EF3-D3D4-477A-8DDB-2A9A44EEE37A}"/>
              </a:ext>
            </a:extLst>
          </p:cNvPr>
          <p:cNvSpPr/>
          <p:nvPr/>
        </p:nvSpPr>
        <p:spPr>
          <a:xfrm>
            <a:off x="1177636" y="2909802"/>
            <a:ext cx="5278581" cy="27023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0" name="Freeform: Shape 149">
            <a:extLst>
              <a:ext uri="{FF2B5EF4-FFF2-40B4-BE49-F238E27FC236}">
                <a16:creationId xmlns:a16="http://schemas.microsoft.com/office/drawing/2014/main" id="{9206C845-0606-4C93-BE9D-A7CCD66A90CB}"/>
              </a:ext>
            </a:extLst>
          </p:cNvPr>
          <p:cNvSpPr/>
          <p:nvPr/>
        </p:nvSpPr>
        <p:spPr>
          <a:xfrm>
            <a:off x="3006436" y="1813321"/>
            <a:ext cx="1454728" cy="3611179"/>
          </a:xfrm>
          <a:custGeom>
            <a:avLst/>
            <a:gdLst>
              <a:gd name="connsiteX0" fmla="*/ 0 w 1454728"/>
              <a:gd name="connsiteY0" fmla="*/ 0 h 1759527"/>
              <a:gd name="connsiteX1" fmla="*/ 249382 w 1454728"/>
              <a:gd name="connsiteY1" fmla="*/ 1136073 h 1759527"/>
              <a:gd name="connsiteX2" fmla="*/ 734291 w 1454728"/>
              <a:gd name="connsiteY2" fmla="*/ 1759527 h 1759527"/>
              <a:gd name="connsiteX3" fmla="*/ 1233055 w 1454728"/>
              <a:gd name="connsiteY3" fmla="*/ 1122218 h 1759527"/>
              <a:gd name="connsiteX4" fmla="*/ 1454728 w 1454728"/>
              <a:gd name="connsiteY4" fmla="*/ 0 h 1759527"/>
              <a:gd name="connsiteX0" fmla="*/ 0 w 1454728"/>
              <a:gd name="connsiteY0" fmla="*/ 2501565 h 4261092"/>
              <a:gd name="connsiteX1" fmla="*/ 249382 w 1454728"/>
              <a:gd name="connsiteY1" fmla="*/ 3637638 h 4261092"/>
              <a:gd name="connsiteX2" fmla="*/ 734291 w 1454728"/>
              <a:gd name="connsiteY2" fmla="*/ 4261092 h 4261092"/>
              <a:gd name="connsiteX3" fmla="*/ 1233055 w 1454728"/>
              <a:gd name="connsiteY3" fmla="*/ 3623783 h 4261092"/>
              <a:gd name="connsiteX4" fmla="*/ 1454728 w 1454728"/>
              <a:gd name="connsiteY4" fmla="*/ 0 h 4261092"/>
              <a:gd name="connsiteX0" fmla="*/ 0 w 1454728"/>
              <a:gd name="connsiteY0" fmla="*/ 30694 h 4261092"/>
              <a:gd name="connsiteX1" fmla="*/ 249382 w 1454728"/>
              <a:gd name="connsiteY1" fmla="*/ 3637638 h 4261092"/>
              <a:gd name="connsiteX2" fmla="*/ 734291 w 1454728"/>
              <a:gd name="connsiteY2" fmla="*/ 4261092 h 4261092"/>
              <a:gd name="connsiteX3" fmla="*/ 1233055 w 1454728"/>
              <a:gd name="connsiteY3" fmla="*/ 3623783 h 4261092"/>
              <a:gd name="connsiteX4" fmla="*/ 1454728 w 1454728"/>
              <a:gd name="connsiteY4" fmla="*/ 0 h 4261092"/>
              <a:gd name="connsiteX0" fmla="*/ 0 w 1454728"/>
              <a:gd name="connsiteY0" fmla="*/ 30694 h 4261092"/>
              <a:gd name="connsiteX1" fmla="*/ 96982 w 1454728"/>
              <a:gd name="connsiteY1" fmla="*/ 1197461 h 4261092"/>
              <a:gd name="connsiteX2" fmla="*/ 734291 w 1454728"/>
              <a:gd name="connsiteY2" fmla="*/ 4261092 h 4261092"/>
              <a:gd name="connsiteX3" fmla="*/ 1233055 w 1454728"/>
              <a:gd name="connsiteY3" fmla="*/ 3623783 h 4261092"/>
              <a:gd name="connsiteX4" fmla="*/ 1454728 w 1454728"/>
              <a:gd name="connsiteY4" fmla="*/ 0 h 4261092"/>
              <a:gd name="connsiteX0" fmla="*/ 0 w 1454728"/>
              <a:gd name="connsiteY0" fmla="*/ 30694 h 4261092"/>
              <a:gd name="connsiteX1" fmla="*/ 96982 w 1454728"/>
              <a:gd name="connsiteY1" fmla="*/ 1197461 h 4261092"/>
              <a:gd name="connsiteX2" fmla="*/ 734291 w 1454728"/>
              <a:gd name="connsiteY2" fmla="*/ 4261092 h 4261092"/>
              <a:gd name="connsiteX3" fmla="*/ 1399309 w 1454728"/>
              <a:gd name="connsiteY3" fmla="*/ 1168259 h 4261092"/>
              <a:gd name="connsiteX4" fmla="*/ 1454728 w 1454728"/>
              <a:gd name="connsiteY4" fmla="*/ 0 h 4261092"/>
              <a:gd name="connsiteX0" fmla="*/ 0 w 1454728"/>
              <a:gd name="connsiteY0" fmla="*/ 30694 h 4000193"/>
              <a:gd name="connsiteX1" fmla="*/ 96982 w 1454728"/>
              <a:gd name="connsiteY1" fmla="*/ 1197461 h 4000193"/>
              <a:gd name="connsiteX2" fmla="*/ 748145 w 1454728"/>
              <a:gd name="connsiteY2" fmla="*/ 4000193 h 4000193"/>
              <a:gd name="connsiteX3" fmla="*/ 1399309 w 1454728"/>
              <a:gd name="connsiteY3" fmla="*/ 1168259 h 4000193"/>
              <a:gd name="connsiteX4" fmla="*/ 1454728 w 1454728"/>
              <a:gd name="connsiteY4" fmla="*/ 0 h 400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728" h="4000193">
                <a:moveTo>
                  <a:pt x="0" y="30694"/>
                </a:moveTo>
                <a:lnTo>
                  <a:pt x="96982" y="1197461"/>
                </a:lnTo>
                <a:lnTo>
                  <a:pt x="748145" y="4000193"/>
                </a:lnTo>
                <a:lnTo>
                  <a:pt x="1399309" y="1168259"/>
                </a:lnTo>
                <a:lnTo>
                  <a:pt x="1454728" y="0"/>
                </a:lnTo>
              </a:path>
            </a:pathLst>
          </a:custGeom>
          <a:solidFill>
            <a:srgbClr val="7030A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Freeform: Shape 148">
            <a:extLst>
              <a:ext uri="{FF2B5EF4-FFF2-40B4-BE49-F238E27FC236}">
                <a16:creationId xmlns:a16="http://schemas.microsoft.com/office/drawing/2014/main" id="{DA49FD21-954B-46A0-A949-84820418DCAA}"/>
              </a:ext>
            </a:extLst>
          </p:cNvPr>
          <p:cNvSpPr/>
          <p:nvPr/>
        </p:nvSpPr>
        <p:spPr>
          <a:xfrm>
            <a:off x="3006435" y="1797945"/>
            <a:ext cx="1440873" cy="3001578"/>
          </a:xfrm>
          <a:custGeom>
            <a:avLst/>
            <a:gdLst>
              <a:gd name="connsiteX0" fmla="*/ 0 w 1454728"/>
              <a:gd name="connsiteY0" fmla="*/ 0 h 1759527"/>
              <a:gd name="connsiteX1" fmla="*/ 249382 w 1454728"/>
              <a:gd name="connsiteY1" fmla="*/ 1136073 h 1759527"/>
              <a:gd name="connsiteX2" fmla="*/ 734291 w 1454728"/>
              <a:gd name="connsiteY2" fmla="*/ 1759527 h 1759527"/>
              <a:gd name="connsiteX3" fmla="*/ 1233055 w 1454728"/>
              <a:gd name="connsiteY3" fmla="*/ 1122218 h 1759527"/>
              <a:gd name="connsiteX4" fmla="*/ 1454728 w 1454728"/>
              <a:gd name="connsiteY4" fmla="*/ 0 h 1759527"/>
              <a:gd name="connsiteX0" fmla="*/ 0 w 1440873"/>
              <a:gd name="connsiteY0" fmla="*/ 1995114 h 3754641"/>
              <a:gd name="connsiteX1" fmla="*/ 249382 w 1440873"/>
              <a:gd name="connsiteY1" fmla="*/ 3131187 h 3754641"/>
              <a:gd name="connsiteX2" fmla="*/ 734291 w 1440873"/>
              <a:gd name="connsiteY2" fmla="*/ 3754641 h 3754641"/>
              <a:gd name="connsiteX3" fmla="*/ 1233055 w 1440873"/>
              <a:gd name="connsiteY3" fmla="*/ 3117332 h 3754641"/>
              <a:gd name="connsiteX4" fmla="*/ 1440873 w 1440873"/>
              <a:gd name="connsiteY4" fmla="*/ 0 h 3754641"/>
              <a:gd name="connsiteX0" fmla="*/ 0 w 1440873"/>
              <a:gd name="connsiteY0" fmla="*/ 0 h 3785335"/>
              <a:gd name="connsiteX1" fmla="*/ 249382 w 1440873"/>
              <a:gd name="connsiteY1" fmla="*/ 3161881 h 3785335"/>
              <a:gd name="connsiteX2" fmla="*/ 734291 w 1440873"/>
              <a:gd name="connsiteY2" fmla="*/ 3785335 h 3785335"/>
              <a:gd name="connsiteX3" fmla="*/ 1233055 w 1440873"/>
              <a:gd name="connsiteY3" fmla="*/ 3148026 h 3785335"/>
              <a:gd name="connsiteX4" fmla="*/ 1440873 w 1440873"/>
              <a:gd name="connsiteY4" fmla="*/ 30694 h 3785335"/>
              <a:gd name="connsiteX0" fmla="*/ 0 w 1440873"/>
              <a:gd name="connsiteY0" fmla="*/ 0 h 3785335"/>
              <a:gd name="connsiteX1" fmla="*/ 124691 w 1440873"/>
              <a:gd name="connsiteY1" fmla="*/ 1212808 h 3785335"/>
              <a:gd name="connsiteX2" fmla="*/ 734291 w 1440873"/>
              <a:gd name="connsiteY2" fmla="*/ 3785335 h 3785335"/>
              <a:gd name="connsiteX3" fmla="*/ 1233055 w 1440873"/>
              <a:gd name="connsiteY3" fmla="*/ 3148026 h 3785335"/>
              <a:gd name="connsiteX4" fmla="*/ 1440873 w 1440873"/>
              <a:gd name="connsiteY4" fmla="*/ 30694 h 3785335"/>
              <a:gd name="connsiteX0" fmla="*/ 0 w 1440873"/>
              <a:gd name="connsiteY0" fmla="*/ 0 h 3785335"/>
              <a:gd name="connsiteX1" fmla="*/ 124691 w 1440873"/>
              <a:gd name="connsiteY1" fmla="*/ 1212808 h 3785335"/>
              <a:gd name="connsiteX2" fmla="*/ 734291 w 1440873"/>
              <a:gd name="connsiteY2" fmla="*/ 3785335 h 3785335"/>
              <a:gd name="connsiteX3" fmla="*/ 1316183 w 1440873"/>
              <a:gd name="connsiteY3" fmla="*/ 1229647 h 3785335"/>
              <a:gd name="connsiteX4" fmla="*/ 1440873 w 1440873"/>
              <a:gd name="connsiteY4" fmla="*/ 30694 h 3785335"/>
              <a:gd name="connsiteX0" fmla="*/ 0 w 1440873"/>
              <a:gd name="connsiteY0" fmla="*/ 0 h 3509088"/>
              <a:gd name="connsiteX1" fmla="*/ 124691 w 1440873"/>
              <a:gd name="connsiteY1" fmla="*/ 1212808 h 3509088"/>
              <a:gd name="connsiteX2" fmla="*/ 748145 w 1440873"/>
              <a:gd name="connsiteY2" fmla="*/ 3509088 h 3509088"/>
              <a:gd name="connsiteX3" fmla="*/ 1316183 w 1440873"/>
              <a:gd name="connsiteY3" fmla="*/ 1229647 h 3509088"/>
              <a:gd name="connsiteX4" fmla="*/ 1440873 w 1440873"/>
              <a:gd name="connsiteY4" fmla="*/ 30694 h 3509088"/>
              <a:gd name="connsiteX0" fmla="*/ 0 w 1440873"/>
              <a:gd name="connsiteY0" fmla="*/ 0 h 3324923"/>
              <a:gd name="connsiteX1" fmla="*/ 124691 w 1440873"/>
              <a:gd name="connsiteY1" fmla="*/ 1212808 h 3324923"/>
              <a:gd name="connsiteX2" fmla="*/ 748145 w 1440873"/>
              <a:gd name="connsiteY2" fmla="*/ 3324923 h 3324923"/>
              <a:gd name="connsiteX3" fmla="*/ 1316183 w 1440873"/>
              <a:gd name="connsiteY3" fmla="*/ 1229647 h 3324923"/>
              <a:gd name="connsiteX4" fmla="*/ 1440873 w 1440873"/>
              <a:gd name="connsiteY4" fmla="*/ 30694 h 3324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873" h="3324923">
                <a:moveTo>
                  <a:pt x="0" y="0"/>
                </a:moveTo>
                <a:lnTo>
                  <a:pt x="124691" y="1212808"/>
                </a:lnTo>
                <a:lnTo>
                  <a:pt x="748145" y="3324923"/>
                </a:lnTo>
                <a:lnTo>
                  <a:pt x="1316183" y="1229647"/>
                </a:lnTo>
                <a:lnTo>
                  <a:pt x="1440873" y="30694"/>
                </a:lnTo>
              </a:path>
            </a:pathLst>
          </a:custGeom>
          <a:solidFill>
            <a:srgbClr val="00B0F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Freeform: Shape 147">
            <a:extLst>
              <a:ext uri="{FF2B5EF4-FFF2-40B4-BE49-F238E27FC236}">
                <a16:creationId xmlns:a16="http://schemas.microsoft.com/office/drawing/2014/main" id="{9C3276C2-B627-4035-9907-10E9A5F12A49}"/>
              </a:ext>
            </a:extLst>
          </p:cNvPr>
          <p:cNvSpPr/>
          <p:nvPr/>
        </p:nvSpPr>
        <p:spPr>
          <a:xfrm>
            <a:off x="3034145" y="1794142"/>
            <a:ext cx="1399310" cy="2419688"/>
          </a:xfrm>
          <a:custGeom>
            <a:avLst/>
            <a:gdLst>
              <a:gd name="connsiteX0" fmla="*/ 0 w 1454728"/>
              <a:gd name="connsiteY0" fmla="*/ 0 h 1759527"/>
              <a:gd name="connsiteX1" fmla="*/ 249382 w 1454728"/>
              <a:gd name="connsiteY1" fmla="*/ 1136073 h 1759527"/>
              <a:gd name="connsiteX2" fmla="*/ 734291 w 1454728"/>
              <a:gd name="connsiteY2" fmla="*/ 1759527 h 1759527"/>
              <a:gd name="connsiteX3" fmla="*/ 1233055 w 1454728"/>
              <a:gd name="connsiteY3" fmla="*/ 1122218 h 1759527"/>
              <a:gd name="connsiteX4" fmla="*/ 1454728 w 1454728"/>
              <a:gd name="connsiteY4" fmla="*/ 0 h 1759527"/>
              <a:gd name="connsiteX0" fmla="*/ 0 w 1427019"/>
              <a:gd name="connsiteY0" fmla="*/ 0 h 3002636"/>
              <a:gd name="connsiteX1" fmla="*/ 221673 w 1427019"/>
              <a:gd name="connsiteY1" fmla="*/ 2379182 h 3002636"/>
              <a:gd name="connsiteX2" fmla="*/ 706582 w 1427019"/>
              <a:gd name="connsiteY2" fmla="*/ 3002636 h 3002636"/>
              <a:gd name="connsiteX3" fmla="*/ 1205346 w 1427019"/>
              <a:gd name="connsiteY3" fmla="*/ 2365327 h 3002636"/>
              <a:gd name="connsiteX4" fmla="*/ 1427019 w 1427019"/>
              <a:gd name="connsiteY4" fmla="*/ 1243109 h 3002636"/>
              <a:gd name="connsiteX0" fmla="*/ 0 w 1399310"/>
              <a:gd name="connsiteY0" fmla="*/ 0 h 3002636"/>
              <a:gd name="connsiteX1" fmla="*/ 221673 w 1399310"/>
              <a:gd name="connsiteY1" fmla="*/ 2379182 h 3002636"/>
              <a:gd name="connsiteX2" fmla="*/ 706582 w 1399310"/>
              <a:gd name="connsiteY2" fmla="*/ 3002636 h 3002636"/>
              <a:gd name="connsiteX3" fmla="*/ 1205346 w 1399310"/>
              <a:gd name="connsiteY3" fmla="*/ 2365327 h 3002636"/>
              <a:gd name="connsiteX4" fmla="*/ 1399310 w 1399310"/>
              <a:gd name="connsiteY4" fmla="*/ 46040 h 3002636"/>
              <a:gd name="connsiteX0" fmla="*/ 0 w 1399310"/>
              <a:gd name="connsiteY0" fmla="*/ 0 h 3002636"/>
              <a:gd name="connsiteX1" fmla="*/ 221673 w 1399310"/>
              <a:gd name="connsiteY1" fmla="*/ 2379182 h 3002636"/>
              <a:gd name="connsiteX2" fmla="*/ 706582 w 1399310"/>
              <a:gd name="connsiteY2" fmla="*/ 3002636 h 3002636"/>
              <a:gd name="connsiteX3" fmla="*/ 1233055 w 1399310"/>
              <a:gd name="connsiteY3" fmla="*/ 1244994 h 3002636"/>
              <a:gd name="connsiteX4" fmla="*/ 1399310 w 1399310"/>
              <a:gd name="connsiteY4" fmla="*/ 46040 h 3002636"/>
              <a:gd name="connsiteX0" fmla="*/ 0 w 1399310"/>
              <a:gd name="connsiteY0" fmla="*/ 0 h 3002636"/>
              <a:gd name="connsiteX1" fmla="*/ 180109 w 1399310"/>
              <a:gd name="connsiteY1" fmla="*/ 1197461 h 3002636"/>
              <a:gd name="connsiteX2" fmla="*/ 706582 w 1399310"/>
              <a:gd name="connsiteY2" fmla="*/ 3002636 h 3002636"/>
              <a:gd name="connsiteX3" fmla="*/ 1233055 w 1399310"/>
              <a:gd name="connsiteY3" fmla="*/ 1244994 h 3002636"/>
              <a:gd name="connsiteX4" fmla="*/ 1399310 w 1399310"/>
              <a:gd name="connsiteY4" fmla="*/ 46040 h 3002636"/>
              <a:gd name="connsiteX0" fmla="*/ 0 w 1399310"/>
              <a:gd name="connsiteY0" fmla="*/ 0 h 2787778"/>
              <a:gd name="connsiteX1" fmla="*/ 180109 w 1399310"/>
              <a:gd name="connsiteY1" fmla="*/ 1197461 h 2787778"/>
              <a:gd name="connsiteX2" fmla="*/ 706582 w 1399310"/>
              <a:gd name="connsiteY2" fmla="*/ 2787778 h 2787778"/>
              <a:gd name="connsiteX3" fmla="*/ 1233055 w 1399310"/>
              <a:gd name="connsiteY3" fmla="*/ 1244994 h 2787778"/>
              <a:gd name="connsiteX4" fmla="*/ 1399310 w 1399310"/>
              <a:gd name="connsiteY4" fmla="*/ 46040 h 2787778"/>
              <a:gd name="connsiteX0" fmla="*/ 0 w 1399310"/>
              <a:gd name="connsiteY0" fmla="*/ 0 h 2680349"/>
              <a:gd name="connsiteX1" fmla="*/ 180109 w 1399310"/>
              <a:gd name="connsiteY1" fmla="*/ 1197461 h 2680349"/>
              <a:gd name="connsiteX2" fmla="*/ 706582 w 1399310"/>
              <a:gd name="connsiteY2" fmla="*/ 2680349 h 2680349"/>
              <a:gd name="connsiteX3" fmla="*/ 1233055 w 1399310"/>
              <a:gd name="connsiteY3" fmla="*/ 1244994 h 2680349"/>
              <a:gd name="connsiteX4" fmla="*/ 1399310 w 1399310"/>
              <a:gd name="connsiteY4" fmla="*/ 46040 h 268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10" h="2680349">
                <a:moveTo>
                  <a:pt x="0" y="0"/>
                </a:moveTo>
                <a:lnTo>
                  <a:pt x="180109" y="1197461"/>
                </a:lnTo>
                <a:lnTo>
                  <a:pt x="706582" y="2680349"/>
                </a:lnTo>
                <a:lnTo>
                  <a:pt x="1233055" y="1244994"/>
                </a:lnTo>
                <a:lnTo>
                  <a:pt x="1399310" y="46040"/>
                </a:lnTo>
              </a:path>
            </a:pathLst>
          </a:custGeom>
          <a:solidFill>
            <a:srgbClr val="92D05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7" name="Freeform: Shape 146">
            <a:extLst>
              <a:ext uri="{FF2B5EF4-FFF2-40B4-BE49-F238E27FC236}">
                <a16:creationId xmlns:a16="http://schemas.microsoft.com/office/drawing/2014/main" id="{7F302AE3-882A-4DFF-8DEE-EE3673863B91}"/>
              </a:ext>
            </a:extLst>
          </p:cNvPr>
          <p:cNvSpPr/>
          <p:nvPr/>
        </p:nvSpPr>
        <p:spPr>
          <a:xfrm>
            <a:off x="3020291" y="1781920"/>
            <a:ext cx="1413164" cy="1990197"/>
          </a:xfrm>
          <a:custGeom>
            <a:avLst/>
            <a:gdLst>
              <a:gd name="connsiteX0" fmla="*/ 0 w 1454728"/>
              <a:gd name="connsiteY0" fmla="*/ 0 h 1759527"/>
              <a:gd name="connsiteX1" fmla="*/ 249382 w 1454728"/>
              <a:gd name="connsiteY1" fmla="*/ 1136073 h 1759527"/>
              <a:gd name="connsiteX2" fmla="*/ 734291 w 1454728"/>
              <a:gd name="connsiteY2" fmla="*/ 1759527 h 1759527"/>
              <a:gd name="connsiteX3" fmla="*/ 1233055 w 1454728"/>
              <a:gd name="connsiteY3" fmla="*/ 1122218 h 1759527"/>
              <a:gd name="connsiteX4" fmla="*/ 1454728 w 1454728"/>
              <a:gd name="connsiteY4" fmla="*/ 0 h 1759527"/>
              <a:gd name="connsiteX0" fmla="*/ 0 w 1440873"/>
              <a:gd name="connsiteY0" fmla="*/ 0 h 2388755"/>
              <a:gd name="connsiteX1" fmla="*/ 235527 w 1440873"/>
              <a:gd name="connsiteY1" fmla="*/ 1765301 h 2388755"/>
              <a:gd name="connsiteX2" fmla="*/ 720436 w 1440873"/>
              <a:gd name="connsiteY2" fmla="*/ 2388755 h 2388755"/>
              <a:gd name="connsiteX3" fmla="*/ 1219200 w 1440873"/>
              <a:gd name="connsiteY3" fmla="*/ 1751446 h 2388755"/>
              <a:gd name="connsiteX4" fmla="*/ 1440873 w 1440873"/>
              <a:gd name="connsiteY4" fmla="*/ 629228 h 2388755"/>
              <a:gd name="connsiteX0" fmla="*/ 0 w 1413164"/>
              <a:gd name="connsiteY0" fmla="*/ 15348 h 2404103"/>
              <a:gd name="connsiteX1" fmla="*/ 235527 w 1413164"/>
              <a:gd name="connsiteY1" fmla="*/ 1780649 h 2404103"/>
              <a:gd name="connsiteX2" fmla="*/ 720436 w 1413164"/>
              <a:gd name="connsiteY2" fmla="*/ 2404103 h 2404103"/>
              <a:gd name="connsiteX3" fmla="*/ 1219200 w 1413164"/>
              <a:gd name="connsiteY3" fmla="*/ 1766794 h 2404103"/>
              <a:gd name="connsiteX4" fmla="*/ 1413164 w 1413164"/>
              <a:gd name="connsiteY4" fmla="*/ 0 h 2404103"/>
              <a:gd name="connsiteX0" fmla="*/ 0 w 1413164"/>
              <a:gd name="connsiteY0" fmla="*/ 15348 h 2404103"/>
              <a:gd name="connsiteX1" fmla="*/ 235527 w 1413164"/>
              <a:gd name="connsiteY1" fmla="*/ 1780649 h 2404103"/>
              <a:gd name="connsiteX2" fmla="*/ 720436 w 1413164"/>
              <a:gd name="connsiteY2" fmla="*/ 2404103 h 2404103"/>
              <a:gd name="connsiteX3" fmla="*/ 1219200 w 1413164"/>
              <a:gd name="connsiteY3" fmla="*/ 1214301 h 2404103"/>
              <a:gd name="connsiteX4" fmla="*/ 1413164 w 1413164"/>
              <a:gd name="connsiteY4" fmla="*/ 0 h 2404103"/>
              <a:gd name="connsiteX0" fmla="*/ 0 w 1413164"/>
              <a:gd name="connsiteY0" fmla="*/ 15348 h 2404103"/>
              <a:gd name="connsiteX1" fmla="*/ 235527 w 1413164"/>
              <a:gd name="connsiteY1" fmla="*/ 1243503 h 2404103"/>
              <a:gd name="connsiteX2" fmla="*/ 720436 w 1413164"/>
              <a:gd name="connsiteY2" fmla="*/ 2404103 h 2404103"/>
              <a:gd name="connsiteX3" fmla="*/ 1219200 w 1413164"/>
              <a:gd name="connsiteY3" fmla="*/ 1214301 h 2404103"/>
              <a:gd name="connsiteX4" fmla="*/ 1413164 w 1413164"/>
              <a:gd name="connsiteY4" fmla="*/ 0 h 2404103"/>
              <a:gd name="connsiteX0" fmla="*/ 0 w 1413164"/>
              <a:gd name="connsiteY0" fmla="*/ 15348 h 2204592"/>
              <a:gd name="connsiteX1" fmla="*/ 235527 w 1413164"/>
              <a:gd name="connsiteY1" fmla="*/ 1243503 h 2204592"/>
              <a:gd name="connsiteX2" fmla="*/ 734290 w 1413164"/>
              <a:gd name="connsiteY2" fmla="*/ 2204592 h 2204592"/>
              <a:gd name="connsiteX3" fmla="*/ 1219200 w 1413164"/>
              <a:gd name="connsiteY3" fmla="*/ 1214301 h 2204592"/>
              <a:gd name="connsiteX4" fmla="*/ 1413164 w 1413164"/>
              <a:gd name="connsiteY4" fmla="*/ 0 h 220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164" h="2204592">
                <a:moveTo>
                  <a:pt x="0" y="15348"/>
                </a:moveTo>
                <a:lnTo>
                  <a:pt x="235527" y="1243503"/>
                </a:lnTo>
                <a:lnTo>
                  <a:pt x="734290" y="2204592"/>
                </a:lnTo>
                <a:lnTo>
                  <a:pt x="1219200" y="1214301"/>
                </a:lnTo>
                <a:lnTo>
                  <a:pt x="1413164" y="0"/>
                </a:lnTo>
              </a:path>
            </a:pathLst>
          </a:cu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Freeform: Shape 142">
            <a:extLst>
              <a:ext uri="{FF2B5EF4-FFF2-40B4-BE49-F238E27FC236}">
                <a16:creationId xmlns:a16="http://schemas.microsoft.com/office/drawing/2014/main" id="{66FA64C8-62F2-4352-9542-1E3CC67954E3}"/>
              </a:ext>
            </a:extLst>
          </p:cNvPr>
          <p:cNvSpPr/>
          <p:nvPr/>
        </p:nvSpPr>
        <p:spPr>
          <a:xfrm>
            <a:off x="3006436" y="1801091"/>
            <a:ext cx="1454728" cy="1588415"/>
          </a:xfrm>
          <a:custGeom>
            <a:avLst/>
            <a:gdLst>
              <a:gd name="connsiteX0" fmla="*/ 0 w 1454728"/>
              <a:gd name="connsiteY0" fmla="*/ 0 h 1759527"/>
              <a:gd name="connsiteX1" fmla="*/ 249382 w 1454728"/>
              <a:gd name="connsiteY1" fmla="*/ 1136073 h 1759527"/>
              <a:gd name="connsiteX2" fmla="*/ 734291 w 1454728"/>
              <a:gd name="connsiteY2" fmla="*/ 1759527 h 1759527"/>
              <a:gd name="connsiteX3" fmla="*/ 1233055 w 1454728"/>
              <a:gd name="connsiteY3" fmla="*/ 1122218 h 1759527"/>
              <a:gd name="connsiteX4" fmla="*/ 1454728 w 1454728"/>
              <a:gd name="connsiteY4" fmla="*/ 0 h 17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728" h="1759527">
                <a:moveTo>
                  <a:pt x="0" y="0"/>
                </a:moveTo>
                <a:lnTo>
                  <a:pt x="249382" y="1136073"/>
                </a:lnTo>
                <a:lnTo>
                  <a:pt x="734291" y="1759527"/>
                </a:lnTo>
                <a:lnTo>
                  <a:pt x="1233055" y="1122218"/>
                </a:lnTo>
                <a:lnTo>
                  <a:pt x="1454728" y="0"/>
                </a:lnTo>
              </a:path>
            </a:pathLst>
          </a:custGeom>
          <a:solidFill>
            <a:srgbClr val="FF0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6" name="TextBox 145">
            <a:extLst>
              <a:ext uri="{FF2B5EF4-FFF2-40B4-BE49-F238E27FC236}">
                <a16:creationId xmlns:a16="http://schemas.microsoft.com/office/drawing/2014/main" id="{A58CF0C0-CE9A-49C0-93DC-C4BD82C36C53}"/>
              </a:ext>
            </a:extLst>
          </p:cNvPr>
          <p:cNvSpPr txBox="1"/>
          <p:nvPr/>
        </p:nvSpPr>
        <p:spPr>
          <a:xfrm>
            <a:off x="397975" y="1185433"/>
            <a:ext cx="2434937" cy="1292662"/>
          </a:xfrm>
          <a:prstGeom prst="rect">
            <a:avLst/>
          </a:prstGeom>
          <a:noFill/>
        </p:spPr>
        <p:txBody>
          <a:bodyPr wrap="square" lIns="0" tIns="0" rIns="0" bIns="0" rtlCol="0">
            <a:spAutoFit/>
          </a:bodyPr>
          <a:lstStyle/>
          <a:p>
            <a:r>
              <a:rPr lang="en-GB" sz="2800" dirty="0">
                <a:latin typeface="+mj-lt"/>
              </a:rPr>
              <a:t>Multi Zone</a:t>
            </a:r>
          </a:p>
          <a:p>
            <a:r>
              <a:rPr lang="en-GB" sz="2800" dirty="0">
                <a:latin typeface="+mj-lt"/>
              </a:rPr>
              <a:t>Using Phased Array</a:t>
            </a:r>
          </a:p>
        </p:txBody>
      </p:sp>
      <p:grpSp>
        <p:nvGrpSpPr>
          <p:cNvPr id="5" name="Group 4">
            <a:extLst>
              <a:ext uri="{FF2B5EF4-FFF2-40B4-BE49-F238E27FC236}">
                <a16:creationId xmlns:a16="http://schemas.microsoft.com/office/drawing/2014/main" id="{D9FCFA7B-D5A8-40A1-96AA-760FA30F034E}"/>
              </a:ext>
            </a:extLst>
          </p:cNvPr>
          <p:cNvGrpSpPr/>
          <p:nvPr/>
        </p:nvGrpSpPr>
        <p:grpSpPr>
          <a:xfrm>
            <a:off x="3006435" y="1162781"/>
            <a:ext cx="1454729" cy="650540"/>
            <a:chOff x="3006435" y="1162781"/>
            <a:chExt cx="1454729" cy="650540"/>
          </a:xfrm>
        </p:grpSpPr>
        <p:sp>
          <p:nvSpPr>
            <p:cNvPr id="142" name="Rectangle 141">
              <a:extLst>
                <a:ext uri="{FF2B5EF4-FFF2-40B4-BE49-F238E27FC236}">
                  <a16:creationId xmlns:a16="http://schemas.microsoft.com/office/drawing/2014/main" id="{10E66D87-CD56-48F8-A8F3-4EEBBDAC6AFA}"/>
                </a:ext>
              </a:extLst>
            </p:cNvPr>
            <p:cNvSpPr/>
            <p:nvPr/>
          </p:nvSpPr>
          <p:spPr>
            <a:xfrm>
              <a:off x="3007914" y="1162781"/>
              <a:ext cx="1449921" cy="63398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 name="Rectangle 3">
              <a:extLst>
                <a:ext uri="{FF2B5EF4-FFF2-40B4-BE49-F238E27FC236}">
                  <a16:creationId xmlns:a16="http://schemas.microsoft.com/office/drawing/2014/main" id="{CB7A5089-E708-46A4-845B-D5C824237E1A}"/>
                </a:ext>
              </a:extLst>
            </p:cNvPr>
            <p:cNvSpPr/>
            <p:nvPr/>
          </p:nvSpPr>
          <p:spPr>
            <a:xfrm>
              <a:off x="3006435" y="1648691"/>
              <a:ext cx="1454729" cy="164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8285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remove"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par>
                                <p:cTn id="8" presetID="10" presetClass="entr" presetSubtype="0" repeatCount="indefinite" fill="remove" grpId="0" nodeType="withEffect">
                                  <p:stCondLst>
                                    <p:cond delay="30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repeatCount="indefinite" fill="remove" grpId="0" nodeType="withEffect">
                                  <p:stCondLst>
                                    <p:cond delay="80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500"/>
                                        <p:tgtEl>
                                          <p:spTgt spid="148"/>
                                        </p:tgtEl>
                                      </p:cBhvr>
                                    </p:animEffect>
                                  </p:childTnLst>
                                </p:cTn>
                              </p:par>
                              <p:par>
                                <p:cTn id="14" presetID="10" presetClass="entr" presetSubtype="0" repeatCount="indefinite" fill="remove" grpId="0" nodeType="withEffect">
                                  <p:stCondLst>
                                    <p:cond delay="120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10" presetClass="entr" presetSubtype="0" repeatCount="indefinite" fill="remove" grpId="0" nodeType="withEffect">
                                  <p:stCondLst>
                                    <p:cond delay="150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49" grpId="0" animBg="1"/>
      <p:bldP spid="148" grpId="0" animBg="1"/>
      <p:bldP spid="147" grpId="0" animBg="1"/>
      <p:bldP spid="1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444381"/>
            <a:ext cx="10742400" cy="726851"/>
          </a:xfrm>
        </p:spPr>
        <p:txBody>
          <a:bodyPr/>
          <a:lstStyle/>
          <a:p>
            <a:r>
              <a:rPr lang="en-GB" cap="none" dirty="0"/>
              <a:t>The Big Difference!</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16</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9" name="Content Placeholder 8">
            <a:extLst>
              <a:ext uri="{FF2B5EF4-FFF2-40B4-BE49-F238E27FC236}">
                <a16:creationId xmlns:a16="http://schemas.microsoft.com/office/drawing/2014/main" id="{92507F53-2715-4D6A-8A91-F2F7DBDC4263}"/>
              </a:ext>
            </a:extLst>
          </p:cNvPr>
          <p:cNvSpPr>
            <a:spLocks noGrp="1"/>
          </p:cNvSpPr>
          <p:nvPr>
            <p:ph idx="1"/>
          </p:nvPr>
        </p:nvSpPr>
        <p:spPr/>
        <p:txBody>
          <a:bodyPr/>
          <a:lstStyle/>
          <a:p>
            <a:endParaRPr lang="en-GB" dirty="0"/>
          </a:p>
        </p:txBody>
      </p:sp>
      <p:sp>
        <p:nvSpPr>
          <p:cNvPr id="19" name="Freeform: Shape 18">
            <a:extLst>
              <a:ext uri="{FF2B5EF4-FFF2-40B4-BE49-F238E27FC236}">
                <a16:creationId xmlns:a16="http://schemas.microsoft.com/office/drawing/2014/main" id="{AA9BAA45-2DA8-43E6-A8DC-67836420BC9E}"/>
              </a:ext>
            </a:extLst>
          </p:cNvPr>
          <p:cNvSpPr/>
          <p:nvPr/>
        </p:nvSpPr>
        <p:spPr>
          <a:xfrm>
            <a:off x="1932715" y="2682510"/>
            <a:ext cx="759067" cy="3037893"/>
          </a:xfrm>
          <a:custGeom>
            <a:avLst/>
            <a:gdLst>
              <a:gd name="connsiteX0" fmla="*/ 104775 w 542925"/>
              <a:gd name="connsiteY0" fmla="*/ 0 h 2409825"/>
              <a:gd name="connsiteX1" fmla="*/ 104775 w 542925"/>
              <a:gd name="connsiteY1" fmla="*/ 0 h 2409825"/>
              <a:gd name="connsiteX2" fmla="*/ 133350 w 542925"/>
              <a:gd name="connsiteY2" fmla="*/ 657225 h 2409825"/>
              <a:gd name="connsiteX3" fmla="*/ 180975 w 542925"/>
              <a:gd name="connsiteY3" fmla="*/ 781050 h 2409825"/>
              <a:gd name="connsiteX4" fmla="*/ 0 w 542925"/>
              <a:gd name="connsiteY4" fmla="*/ 2409825 h 2409825"/>
              <a:gd name="connsiteX5" fmla="*/ 542925 w 542925"/>
              <a:gd name="connsiteY5" fmla="*/ 2409825 h 2409825"/>
              <a:gd name="connsiteX6" fmla="*/ 238125 w 542925"/>
              <a:gd name="connsiteY6" fmla="*/ 809625 h 2409825"/>
              <a:gd name="connsiteX7" fmla="*/ 276225 w 542925"/>
              <a:gd name="connsiteY7" fmla="*/ 647700 h 2409825"/>
              <a:gd name="connsiteX8" fmla="*/ 361950 w 542925"/>
              <a:gd name="connsiteY8" fmla="*/ 0 h 2409825"/>
              <a:gd name="connsiteX0" fmla="*/ 104775 w 542925"/>
              <a:gd name="connsiteY0" fmla="*/ 0 h 2409825"/>
              <a:gd name="connsiteX1" fmla="*/ 104775 w 542925"/>
              <a:gd name="connsiteY1" fmla="*/ 0 h 2409825"/>
              <a:gd name="connsiteX2" fmla="*/ 133350 w 542925"/>
              <a:gd name="connsiteY2" fmla="*/ 657225 h 2409825"/>
              <a:gd name="connsiteX3" fmla="*/ 180975 w 542925"/>
              <a:gd name="connsiteY3" fmla="*/ 781050 h 2409825"/>
              <a:gd name="connsiteX4" fmla="*/ 0 w 542925"/>
              <a:gd name="connsiteY4" fmla="*/ 2409825 h 2409825"/>
              <a:gd name="connsiteX5" fmla="*/ 542925 w 542925"/>
              <a:gd name="connsiteY5" fmla="*/ 2409825 h 2409825"/>
              <a:gd name="connsiteX6" fmla="*/ 238125 w 542925"/>
              <a:gd name="connsiteY6" fmla="*/ 854075 h 2409825"/>
              <a:gd name="connsiteX7" fmla="*/ 276225 w 542925"/>
              <a:gd name="connsiteY7" fmla="*/ 647700 h 2409825"/>
              <a:gd name="connsiteX8" fmla="*/ 361950 w 542925"/>
              <a:gd name="connsiteY8" fmla="*/ 0 h 2409825"/>
              <a:gd name="connsiteX0" fmla="*/ 104775 w 542925"/>
              <a:gd name="connsiteY0" fmla="*/ 0 h 2409825"/>
              <a:gd name="connsiteX1" fmla="*/ 104775 w 542925"/>
              <a:gd name="connsiteY1" fmla="*/ 0 h 2409825"/>
              <a:gd name="connsiteX2" fmla="*/ 133350 w 542925"/>
              <a:gd name="connsiteY2" fmla="*/ 657225 h 2409825"/>
              <a:gd name="connsiteX3" fmla="*/ 180975 w 542925"/>
              <a:gd name="connsiteY3" fmla="*/ 781050 h 2409825"/>
              <a:gd name="connsiteX4" fmla="*/ 0 w 542925"/>
              <a:gd name="connsiteY4" fmla="*/ 2409825 h 2409825"/>
              <a:gd name="connsiteX5" fmla="*/ 542925 w 542925"/>
              <a:gd name="connsiteY5" fmla="*/ 2409825 h 2409825"/>
              <a:gd name="connsiteX6" fmla="*/ 238125 w 542925"/>
              <a:gd name="connsiteY6" fmla="*/ 758825 h 2409825"/>
              <a:gd name="connsiteX7" fmla="*/ 276225 w 542925"/>
              <a:gd name="connsiteY7" fmla="*/ 647700 h 2409825"/>
              <a:gd name="connsiteX8" fmla="*/ 361950 w 542925"/>
              <a:gd name="connsiteY8" fmla="*/ 0 h 2409825"/>
              <a:gd name="connsiteX0" fmla="*/ 104775 w 542925"/>
              <a:gd name="connsiteY0" fmla="*/ 0 h 2409825"/>
              <a:gd name="connsiteX1" fmla="*/ 104775 w 542925"/>
              <a:gd name="connsiteY1" fmla="*/ 0 h 2409825"/>
              <a:gd name="connsiteX2" fmla="*/ 133350 w 542925"/>
              <a:gd name="connsiteY2" fmla="*/ 657225 h 2409825"/>
              <a:gd name="connsiteX3" fmla="*/ 180975 w 542925"/>
              <a:gd name="connsiteY3" fmla="*/ 781050 h 2409825"/>
              <a:gd name="connsiteX4" fmla="*/ 0 w 542925"/>
              <a:gd name="connsiteY4" fmla="*/ 2409825 h 2409825"/>
              <a:gd name="connsiteX5" fmla="*/ 542925 w 542925"/>
              <a:gd name="connsiteY5" fmla="*/ 2409825 h 2409825"/>
              <a:gd name="connsiteX6" fmla="*/ 244475 w 542925"/>
              <a:gd name="connsiteY6" fmla="*/ 784225 h 2409825"/>
              <a:gd name="connsiteX7" fmla="*/ 276225 w 542925"/>
              <a:gd name="connsiteY7" fmla="*/ 647700 h 2409825"/>
              <a:gd name="connsiteX8" fmla="*/ 361950 w 542925"/>
              <a:gd name="connsiteY8" fmla="*/ 0 h 2409825"/>
              <a:gd name="connsiteX0" fmla="*/ 104775 w 542925"/>
              <a:gd name="connsiteY0" fmla="*/ 0 h 2409825"/>
              <a:gd name="connsiteX1" fmla="*/ 104775 w 542925"/>
              <a:gd name="connsiteY1" fmla="*/ 0 h 2409825"/>
              <a:gd name="connsiteX2" fmla="*/ 133350 w 542925"/>
              <a:gd name="connsiteY2" fmla="*/ 657225 h 2409825"/>
              <a:gd name="connsiteX3" fmla="*/ 180975 w 542925"/>
              <a:gd name="connsiteY3" fmla="*/ 781050 h 2409825"/>
              <a:gd name="connsiteX4" fmla="*/ 0 w 542925"/>
              <a:gd name="connsiteY4" fmla="*/ 2409825 h 2409825"/>
              <a:gd name="connsiteX5" fmla="*/ 542925 w 542925"/>
              <a:gd name="connsiteY5" fmla="*/ 2409825 h 2409825"/>
              <a:gd name="connsiteX6" fmla="*/ 244475 w 542925"/>
              <a:gd name="connsiteY6" fmla="*/ 784225 h 2409825"/>
              <a:gd name="connsiteX7" fmla="*/ 314325 w 542925"/>
              <a:gd name="connsiteY7" fmla="*/ 635000 h 2409825"/>
              <a:gd name="connsiteX8" fmla="*/ 361950 w 542925"/>
              <a:gd name="connsiteY8" fmla="*/ 0 h 2409825"/>
              <a:gd name="connsiteX0" fmla="*/ 104775 w 542925"/>
              <a:gd name="connsiteY0" fmla="*/ 0 h 2409825"/>
              <a:gd name="connsiteX1" fmla="*/ 104775 w 542925"/>
              <a:gd name="connsiteY1" fmla="*/ 0 h 2409825"/>
              <a:gd name="connsiteX2" fmla="*/ 133350 w 542925"/>
              <a:gd name="connsiteY2" fmla="*/ 657225 h 2409825"/>
              <a:gd name="connsiteX3" fmla="*/ 180975 w 542925"/>
              <a:gd name="connsiteY3" fmla="*/ 781050 h 2409825"/>
              <a:gd name="connsiteX4" fmla="*/ 0 w 542925"/>
              <a:gd name="connsiteY4" fmla="*/ 2409825 h 2409825"/>
              <a:gd name="connsiteX5" fmla="*/ 542925 w 542925"/>
              <a:gd name="connsiteY5" fmla="*/ 2409825 h 2409825"/>
              <a:gd name="connsiteX6" fmla="*/ 269875 w 542925"/>
              <a:gd name="connsiteY6" fmla="*/ 784225 h 2409825"/>
              <a:gd name="connsiteX7" fmla="*/ 314325 w 542925"/>
              <a:gd name="connsiteY7" fmla="*/ 635000 h 2409825"/>
              <a:gd name="connsiteX8" fmla="*/ 361950 w 542925"/>
              <a:gd name="connsiteY8" fmla="*/ 0 h 2409825"/>
              <a:gd name="connsiteX0" fmla="*/ 104775 w 542925"/>
              <a:gd name="connsiteY0" fmla="*/ 0 h 2409825"/>
              <a:gd name="connsiteX1" fmla="*/ 104775 w 542925"/>
              <a:gd name="connsiteY1" fmla="*/ 0 h 2409825"/>
              <a:gd name="connsiteX2" fmla="*/ 133350 w 542925"/>
              <a:gd name="connsiteY2" fmla="*/ 635000 h 2409825"/>
              <a:gd name="connsiteX3" fmla="*/ 180975 w 542925"/>
              <a:gd name="connsiteY3" fmla="*/ 781050 h 2409825"/>
              <a:gd name="connsiteX4" fmla="*/ 0 w 542925"/>
              <a:gd name="connsiteY4" fmla="*/ 2409825 h 2409825"/>
              <a:gd name="connsiteX5" fmla="*/ 542925 w 542925"/>
              <a:gd name="connsiteY5" fmla="*/ 2409825 h 2409825"/>
              <a:gd name="connsiteX6" fmla="*/ 269875 w 542925"/>
              <a:gd name="connsiteY6" fmla="*/ 784225 h 2409825"/>
              <a:gd name="connsiteX7" fmla="*/ 314325 w 542925"/>
              <a:gd name="connsiteY7" fmla="*/ 635000 h 2409825"/>
              <a:gd name="connsiteX8" fmla="*/ 361950 w 542925"/>
              <a:gd name="connsiteY8" fmla="*/ 0 h 24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925" h="2409825">
                <a:moveTo>
                  <a:pt x="104775" y="0"/>
                </a:moveTo>
                <a:lnTo>
                  <a:pt x="104775" y="0"/>
                </a:lnTo>
                <a:lnTo>
                  <a:pt x="133350" y="635000"/>
                </a:lnTo>
                <a:lnTo>
                  <a:pt x="180975" y="781050"/>
                </a:lnTo>
                <a:lnTo>
                  <a:pt x="0" y="2409825"/>
                </a:lnTo>
                <a:lnTo>
                  <a:pt x="542925" y="2409825"/>
                </a:lnTo>
                <a:lnTo>
                  <a:pt x="269875" y="784225"/>
                </a:lnTo>
                <a:lnTo>
                  <a:pt x="314325" y="635000"/>
                </a:lnTo>
                <a:lnTo>
                  <a:pt x="361950" y="0"/>
                </a:lnTo>
              </a:path>
            </a:pathLst>
          </a:custGeom>
          <a:noFill/>
          <a:ln w="12700"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F708100-2A61-4F5B-A4E1-A7489C773D9A}"/>
              </a:ext>
            </a:extLst>
          </p:cNvPr>
          <p:cNvGrpSpPr/>
          <p:nvPr/>
        </p:nvGrpSpPr>
        <p:grpSpPr>
          <a:xfrm>
            <a:off x="473382" y="1900505"/>
            <a:ext cx="2637099" cy="3856124"/>
            <a:chOff x="595745" y="2232820"/>
            <a:chExt cx="2059710" cy="3041650"/>
          </a:xfrm>
        </p:grpSpPr>
        <p:sp>
          <p:nvSpPr>
            <p:cNvPr id="20" name="Rectangle 19">
              <a:extLst>
                <a:ext uri="{FF2B5EF4-FFF2-40B4-BE49-F238E27FC236}">
                  <a16:creationId xmlns:a16="http://schemas.microsoft.com/office/drawing/2014/main" id="{02492911-8445-40E7-8DC3-CBA7E5EFED04}"/>
                </a:ext>
              </a:extLst>
            </p:cNvPr>
            <p:cNvSpPr/>
            <p:nvPr/>
          </p:nvSpPr>
          <p:spPr>
            <a:xfrm>
              <a:off x="1385455" y="3483770"/>
              <a:ext cx="1200150" cy="1762125"/>
            </a:xfrm>
            <a:prstGeom prst="rect">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5330F72-BAD7-4E62-B068-B5EDB6272589}"/>
                </a:ext>
              </a:extLst>
            </p:cNvPr>
            <p:cNvSpPr/>
            <p:nvPr/>
          </p:nvSpPr>
          <p:spPr>
            <a:xfrm>
              <a:off x="1868055" y="2486820"/>
              <a:ext cx="257175" cy="352425"/>
            </a:xfrm>
            <a:prstGeom prst="rect">
              <a:avLst/>
            </a:prstGeom>
            <a:noFill/>
            <a:ln w="190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18C2968-6350-4B14-92D1-288902879262}"/>
                </a:ext>
              </a:extLst>
            </p:cNvPr>
            <p:cNvSpPr/>
            <p:nvPr/>
          </p:nvSpPr>
          <p:spPr>
            <a:xfrm>
              <a:off x="2001405" y="2232820"/>
              <a:ext cx="438150" cy="267132"/>
            </a:xfrm>
            <a:custGeom>
              <a:avLst/>
              <a:gdLst>
                <a:gd name="connsiteX0" fmla="*/ 0 w 438150"/>
                <a:gd name="connsiteY0" fmla="*/ 267132 h 267132"/>
                <a:gd name="connsiteX1" fmla="*/ 50800 w 438150"/>
                <a:gd name="connsiteY1" fmla="*/ 197282 h 267132"/>
                <a:gd name="connsiteX2" fmla="*/ 69850 w 438150"/>
                <a:gd name="connsiteY2" fmla="*/ 178232 h 267132"/>
                <a:gd name="connsiteX3" fmla="*/ 101600 w 438150"/>
                <a:gd name="connsiteY3" fmla="*/ 102032 h 267132"/>
                <a:gd name="connsiteX4" fmla="*/ 146050 w 438150"/>
                <a:gd name="connsiteY4" fmla="*/ 76632 h 267132"/>
                <a:gd name="connsiteX5" fmla="*/ 165100 w 438150"/>
                <a:gd name="connsiteY5" fmla="*/ 63932 h 267132"/>
                <a:gd name="connsiteX6" fmla="*/ 184150 w 438150"/>
                <a:gd name="connsiteY6" fmla="*/ 57582 h 267132"/>
                <a:gd name="connsiteX7" fmla="*/ 241300 w 438150"/>
                <a:gd name="connsiteY7" fmla="*/ 44882 h 267132"/>
                <a:gd name="connsiteX8" fmla="*/ 279400 w 438150"/>
                <a:gd name="connsiteY8" fmla="*/ 32182 h 267132"/>
                <a:gd name="connsiteX9" fmla="*/ 298450 w 438150"/>
                <a:gd name="connsiteY9" fmla="*/ 19482 h 267132"/>
                <a:gd name="connsiteX10" fmla="*/ 361950 w 438150"/>
                <a:gd name="connsiteY10" fmla="*/ 6782 h 267132"/>
                <a:gd name="connsiteX11" fmla="*/ 438150 w 438150"/>
                <a:gd name="connsiteY11" fmla="*/ 432 h 26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150" h="267132">
                  <a:moveTo>
                    <a:pt x="0" y="267132"/>
                  </a:moveTo>
                  <a:cubicBezTo>
                    <a:pt x="16933" y="243849"/>
                    <a:pt x="33013" y="219920"/>
                    <a:pt x="50800" y="197282"/>
                  </a:cubicBezTo>
                  <a:cubicBezTo>
                    <a:pt x="56348" y="190221"/>
                    <a:pt x="66203" y="186438"/>
                    <a:pt x="69850" y="178232"/>
                  </a:cubicBezTo>
                  <a:cubicBezTo>
                    <a:pt x="87133" y="139346"/>
                    <a:pt x="59072" y="133928"/>
                    <a:pt x="101600" y="102032"/>
                  </a:cubicBezTo>
                  <a:cubicBezTo>
                    <a:pt x="163019" y="55968"/>
                    <a:pt x="97566" y="100874"/>
                    <a:pt x="146050" y="76632"/>
                  </a:cubicBezTo>
                  <a:cubicBezTo>
                    <a:pt x="152876" y="73219"/>
                    <a:pt x="158274" y="67345"/>
                    <a:pt x="165100" y="63932"/>
                  </a:cubicBezTo>
                  <a:cubicBezTo>
                    <a:pt x="171087" y="60939"/>
                    <a:pt x="177656" y="59205"/>
                    <a:pt x="184150" y="57582"/>
                  </a:cubicBezTo>
                  <a:cubicBezTo>
                    <a:pt x="220404" y="48518"/>
                    <a:pt x="208707" y="54660"/>
                    <a:pt x="241300" y="44882"/>
                  </a:cubicBezTo>
                  <a:cubicBezTo>
                    <a:pt x="254122" y="41035"/>
                    <a:pt x="267167" y="37619"/>
                    <a:pt x="279400" y="32182"/>
                  </a:cubicBezTo>
                  <a:cubicBezTo>
                    <a:pt x="286374" y="29082"/>
                    <a:pt x="291435" y="22488"/>
                    <a:pt x="298450" y="19482"/>
                  </a:cubicBezTo>
                  <a:cubicBezTo>
                    <a:pt x="310864" y="14162"/>
                    <a:pt x="352827" y="8441"/>
                    <a:pt x="361950" y="6782"/>
                  </a:cubicBezTo>
                  <a:cubicBezTo>
                    <a:pt x="412857" y="-2474"/>
                    <a:pt x="376554" y="432"/>
                    <a:pt x="438150" y="432"/>
                  </a:cubicBezTo>
                </a:path>
              </a:pathLst>
            </a:custGeom>
            <a:no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3FAC0B7-0D74-4D64-8F75-8E232999B678}"/>
                </a:ext>
              </a:extLst>
            </p:cNvPr>
            <p:cNvSpPr/>
            <p:nvPr/>
          </p:nvSpPr>
          <p:spPr>
            <a:xfrm>
              <a:off x="1144155" y="2334420"/>
              <a:ext cx="1511300" cy="76273"/>
            </a:xfrm>
            <a:custGeom>
              <a:avLst/>
              <a:gdLst>
                <a:gd name="connsiteX0" fmla="*/ 0 w 1511300"/>
                <a:gd name="connsiteY0" fmla="*/ 57208 h 76273"/>
                <a:gd name="connsiteX1" fmla="*/ 133350 w 1511300"/>
                <a:gd name="connsiteY1" fmla="*/ 12758 h 76273"/>
                <a:gd name="connsiteX2" fmla="*/ 196850 w 1511300"/>
                <a:gd name="connsiteY2" fmla="*/ 63558 h 76273"/>
                <a:gd name="connsiteX3" fmla="*/ 361950 w 1511300"/>
                <a:gd name="connsiteY3" fmla="*/ 19108 h 76273"/>
                <a:gd name="connsiteX4" fmla="*/ 476250 w 1511300"/>
                <a:gd name="connsiteY4" fmla="*/ 69908 h 76273"/>
                <a:gd name="connsiteX5" fmla="*/ 596900 w 1511300"/>
                <a:gd name="connsiteY5" fmla="*/ 12758 h 76273"/>
                <a:gd name="connsiteX6" fmla="*/ 711200 w 1511300"/>
                <a:gd name="connsiteY6" fmla="*/ 69908 h 76273"/>
                <a:gd name="connsiteX7" fmla="*/ 806450 w 1511300"/>
                <a:gd name="connsiteY7" fmla="*/ 58 h 76273"/>
                <a:gd name="connsiteX8" fmla="*/ 996950 w 1511300"/>
                <a:gd name="connsiteY8" fmla="*/ 57208 h 76273"/>
                <a:gd name="connsiteX9" fmla="*/ 1149350 w 1511300"/>
                <a:gd name="connsiteY9" fmla="*/ 19108 h 76273"/>
                <a:gd name="connsiteX10" fmla="*/ 1289050 w 1511300"/>
                <a:gd name="connsiteY10" fmla="*/ 76258 h 76273"/>
                <a:gd name="connsiteX11" fmla="*/ 1384300 w 1511300"/>
                <a:gd name="connsiteY11" fmla="*/ 12758 h 76273"/>
                <a:gd name="connsiteX12" fmla="*/ 1511300 w 1511300"/>
                <a:gd name="connsiteY12" fmla="*/ 57208 h 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300" h="76273">
                  <a:moveTo>
                    <a:pt x="0" y="57208"/>
                  </a:moveTo>
                  <a:cubicBezTo>
                    <a:pt x="50271" y="34454"/>
                    <a:pt x="100542" y="11700"/>
                    <a:pt x="133350" y="12758"/>
                  </a:cubicBezTo>
                  <a:cubicBezTo>
                    <a:pt x="166158" y="13816"/>
                    <a:pt x="158750" y="62500"/>
                    <a:pt x="196850" y="63558"/>
                  </a:cubicBezTo>
                  <a:cubicBezTo>
                    <a:pt x="234950" y="64616"/>
                    <a:pt x="315383" y="18050"/>
                    <a:pt x="361950" y="19108"/>
                  </a:cubicBezTo>
                  <a:cubicBezTo>
                    <a:pt x="408517" y="20166"/>
                    <a:pt x="437092" y="70966"/>
                    <a:pt x="476250" y="69908"/>
                  </a:cubicBezTo>
                  <a:cubicBezTo>
                    <a:pt x="515408" y="68850"/>
                    <a:pt x="557742" y="12758"/>
                    <a:pt x="596900" y="12758"/>
                  </a:cubicBezTo>
                  <a:cubicBezTo>
                    <a:pt x="636058" y="12758"/>
                    <a:pt x="676275" y="72025"/>
                    <a:pt x="711200" y="69908"/>
                  </a:cubicBezTo>
                  <a:cubicBezTo>
                    <a:pt x="746125" y="67791"/>
                    <a:pt x="758825" y="2175"/>
                    <a:pt x="806450" y="58"/>
                  </a:cubicBezTo>
                  <a:cubicBezTo>
                    <a:pt x="854075" y="-2059"/>
                    <a:pt x="939800" y="54033"/>
                    <a:pt x="996950" y="57208"/>
                  </a:cubicBezTo>
                  <a:cubicBezTo>
                    <a:pt x="1054100" y="60383"/>
                    <a:pt x="1100667" y="15933"/>
                    <a:pt x="1149350" y="19108"/>
                  </a:cubicBezTo>
                  <a:cubicBezTo>
                    <a:pt x="1198033" y="22283"/>
                    <a:pt x="1249892" y="77316"/>
                    <a:pt x="1289050" y="76258"/>
                  </a:cubicBezTo>
                  <a:cubicBezTo>
                    <a:pt x="1328208" y="75200"/>
                    <a:pt x="1347258" y="15933"/>
                    <a:pt x="1384300" y="12758"/>
                  </a:cubicBezTo>
                  <a:cubicBezTo>
                    <a:pt x="1421342" y="9583"/>
                    <a:pt x="1466321" y="33395"/>
                    <a:pt x="1511300" y="57208"/>
                  </a:cubicBezTo>
                </a:path>
              </a:pathLst>
            </a:custGeom>
            <a:noFill/>
            <a:ln w="28575" cap="flat" cmpd="sng" algn="ctr">
              <a:solidFill>
                <a:srgbClr val="4472C4">
                  <a:lumMod val="60000"/>
                  <a:lumOff val="4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4B2FF6FC-12ED-4C32-9DA4-274515F197FA}"/>
                </a:ext>
              </a:extLst>
            </p:cNvPr>
            <p:cNvCxnSpPr/>
            <p:nvPr/>
          </p:nvCxnSpPr>
          <p:spPr>
            <a:xfrm>
              <a:off x="1175905" y="3483770"/>
              <a:ext cx="0" cy="1790700"/>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sp>
          <p:nvSpPr>
            <p:cNvPr id="14" name="Text Box 16">
              <a:extLst>
                <a:ext uri="{FF2B5EF4-FFF2-40B4-BE49-F238E27FC236}">
                  <a16:creationId xmlns:a16="http://schemas.microsoft.com/office/drawing/2014/main" id="{E1ED8AEE-A039-48E9-A12A-047CB53CCF03}"/>
                </a:ext>
              </a:extLst>
            </p:cNvPr>
            <p:cNvSpPr txBox="1"/>
            <p:nvPr/>
          </p:nvSpPr>
          <p:spPr>
            <a:xfrm>
              <a:off x="595745" y="4197927"/>
              <a:ext cx="675410" cy="31454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1000"/>
                </a:spcBef>
                <a:spcAft>
                  <a:spcPts val="0"/>
                </a:spcAft>
                <a:buClrTx/>
                <a:buSzTx/>
                <a:buFontTx/>
                <a:buNone/>
                <a:tabLst/>
                <a:defRPr/>
              </a:pPr>
              <a:r>
                <a:rPr kumimoji="0" lang="en-GB" sz="105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rPr>
                <a:t>100mm</a:t>
              </a:r>
              <a:endParaRPr kumimoji="0" lang="en-GB" sz="16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23" name="Rectangle 22">
            <a:extLst>
              <a:ext uri="{FF2B5EF4-FFF2-40B4-BE49-F238E27FC236}">
                <a16:creationId xmlns:a16="http://schemas.microsoft.com/office/drawing/2014/main" id="{7381B348-F652-4C44-A006-2574CCDABC9D}"/>
              </a:ext>
            </a:extLst>
          </p:cNvPr>
          <p:cNvSpPr/>
          <p:nvPr/>
        </p:nvSpPr>
        <p:spPr>
          <a:xfrm>
            <a:off x="3391622" y="1564481"/>
            <a:ext cx="7442634" cy="4385469"/>
          </a:xfrm>
          <a:prstGeom prst="rect">
            <a:avLst/>
          </a:prstGeom>
          <a:solidFill>
            <a:srgbClr val="E7E6E6">
              <a:lumMod val="50000"/>
            </a:srgbClr>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89F2CCB-B9B0-4B06-8294-A21E5314F36E}"/>
              </a:ext>
            </a:extLst>
          </p:cNvPr>
          <p:cNvSpPr/>
          <p:nvPr/>
        </p:nvSpPr>
        <p:spPr>
          <a:xfrm>
            <a:off x="3486871" y="1967645"/>
            <a:ext cx="6896212" cy="3053445"/>
          </a:xfrm>
          <a:custGeom>
            <a:avLst/>
            <a:gdLst>
              <a:gd name="connsiteX0" fmla="*/ 0 w 3441700"/>
              <a:gd name="connsiteY0" fmla="*/ 901565 h 1898515"/>
              <a:gd name="connsiteX1" fmla="*/ 635000 w 3441700"/>
              <a:gd name="connsiteY1" fmla="*/ 31615 h 1898515"/>
              <a:gd name="connsiteX2" fmla="*/ 3441700 w 3441700"/>
              <a:gd name="connsiteY2" fmla="*/ 1898515 h 1898515"/>
              <a:gd name="connsiteX0" fmla="*/ 0 w 3441700"/>
              <a:gd name="connsiteY0" fmla="*/ 870903 h 1867853"/>
              <a:gd name="connsiteX1" fmla="*/ 635000 w 3441700"/>
              <a:gd name="connsiteY1" fmla="*/ 953 h 1867853"/>
              <a:gd name="connsiteX2" fmla="*/ 3441700 w 3441700"/>
              <a:gd name="connsiteY2" fmla="*/ 1867853 h 1867853"/>
              <a:gd name="connsiteX0" fmla="*/ 93570 w 3535270"/>
              <a:gd name="connsiteY0" fmla="*/ 908976 h 1905926"/>
              <a:gd name="connsiteX1" fmla="*/ 347570 w 3535270"/>
              <a:gd name="connsiteY1" fmla="*/ 920 h 1905926"/>
              <a:gd name="connsiteX2" fmla="*/ 3535270 w 3535270"/>
              <a:gd name="connsiteY2" fmla="*/ 1905926 h 1905926"/>
              <a:gd name="connsiteX0" fmla="*/ 93570 w 3535270"/>
              <a:gd name="connsiteY0" fmla="*/ 908976 h 1905926"/>
              <a:gd name="connsiteX1" fmla="*/ 347570 w 3535270"/>
              <a:gd name="connsiteY1" fmla="*/ 920 h 1905926"/>
              <a:gd name="connsiteX2" fmla="*/ 3535270 w 3535270"/>
              <a:gd name="connsiteY2" fmla="*/ 1905926 h 1905926"/>
              <a:gd name="connsiteX0" fmla="*/ 0 w 3441700"/>
              <a:gd name="connsiteY0" fmla="*/ 908976 h 1905926"/>
              <a:gd name="connsiteX1" fmla="*/ 254000 w 3441700"/>
              <a:gd name="connsiteY1" fmla="*/ 920 h 1905926"/>
              <a:gd name="connsiteX2" fmla="*/ 3441700 w 34417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7611 h 1906845"/>
              <a:gd name="connsiteX1" fmla="*/ 381000 w 3492500"/>
              <a:gd name="connsiteY1" fmla="*/ 919 h 1906845"/>
              <a:gd name="connsiteX2" fmla="*/ 3492500 w 3492500"/>
              <a:gd name="connsiteY2" fmla="*/ 1906845 h 1906845"/>
              <a:gd name="connsiteX0" fmla="*/ 0 w 3486150"/>
              <a:gd name="connsiteY0" fmla="*/ 706667 h 1906845"/>
              <a:gd name="connsiteX1" fmla="*/ 374650 w 3486150"/>
              <a:gd name="connsiteY1" fmla="*/ 919 h 1906845"/>
              <a:gd name="connsiteX2" fmla="*/ 3486150 w 3486150"/>
              <a:gd name="connsiteY2" fmla="*/ 1906845 h 1906845"/>
              <a:gd name="connsiteX0" fmla="*/ 0 w 3498850"/>
              <a:gd name="connsiteY0" fmla="*/ 452590 h 1906845"/>
              <a:gd name="connsiteX1" fmla="*/ 387350 w 3498850"/>
              <a:gd name="connsiteY1" fmla="*/ 919 h 1906845"/>
              <a:gd name="connsiteX2" fmla="*/ 3498850 w 3498850"/>
              <a:gd name="connsiteY2" fmla="*/ 1906845 h 1906845"/>
              <a:gd name="connsiteX0" fmla="*/ 0 w 3498850"/>
              <a:gd name="connsiteY0" fmla="*/ 452590 h 1906845"/>
              <a:gd name="connsiteX1" fmla="*/ 387350 w 3498850"/>
              <a:gd name="connsiteY1" fmla="*/ 919 h 1906845"/>
              <a:gd name="connsiteX2" fmla="*/ 3498850 w 3498850"/>
              <a:gd name="connsiteY2" fmla="*/ 1906845 h 1906845"/>
              <a:gd name="connsiteX0" fmla="*/ 0 w 3486150"/>
              <a:gd name="connsiteY0" fmla="*/ 453035 h 1538879"/>
              <a:gd name="connsiteX1" fmla="*/ 387350 w 3486150"/>
              <a:gd name="connsiteY1" fmla="*/ 1364 h 1538879"/>
              <a:gd name="connsiteX2" fmla="*/ 3486150 w 3486150"/>
              <a:gd name="connsiteY2" fmla="*/ 1538879 h 1538879"/>
            </a:gdLst>
            <a:ahLst/>
            <a:cxnLst>
              <a:cxn ang="0">
                <a:pos x="connsiteX0" y="connsiteY0"/>
              </a:cxn>
              <a:cxn ang="0">
                <a:pos x="connsiteX1" y="connsiteY1"/>
              </a:cxn>
              <a:cxn ang="0">
                <a:pos x="connsiteX2" y="connsiteY2"/>
              </a:cxn>
            </a:cxnLst>
            <a:rect l="l" t="t" r="r" b="b"/>
            <a:pathLst>
              <a:path w="3486150" h="1538879">
                <a:moveTo>
                  <a:pt x="0" y="453035"/>
                </a:moveTo>
                <a:cubicBezTo>
                  <a:pt x="373591" y="4855"/>
                  <a:pt x="143957" y="228988"/>
                  <a:pt x="387350" y="1364"/>
                </a:cubicBezTo>
                <a:cubicBezTo>
                  <a:pt x="999067" y="-35731"/>
                  <a:pt x="2369608" y="688508"/>
                  <a:pt x="3486150" y="1538879"/>
                </a:cubicBezTo>
              </a:path>
            </a:pathLst>
          </a:custGeom>
          <a:noFill/>
          <a:ln w="28575" cap="flat" cmpd="sng" algn="ctr">
            <a:solidFill>
              <a:srgbClr val="00FF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15B94D3-4FEA-47AF-A893-F65BDBBD490F}"/>
              </a:ext>
            </a:extLst>
          </p:cNvPr>
          <p:cNvSpPr/>
          <p:nvPr/>
        </p:nvSpPr>
        <p:spPr>
          <a:xfrm>
            <a:off x="3476902" y="1970588"/>
            <a:ext cx="6971581" cy="2181393"/>
          </a:xfrm>
          <a:custGeom>
            <a:avLst/>
            <a:gdLst>
              <a:gd name="connsiteX0" fmla="*/ 0 w 3441700"/>
              <a:gd name="connsiteY0" fmla="*/ 901565 h 1898515"/>
              <a:gd name="connsiteX1" fmla="*/ 635000 w 3441700"/>
              <a:gd name="connsiteY1" fmla="*/ 31615 h 1898515"/>
              <a:gd name="connsiteX2" fmla="*/ 3441700 w 3441700"/>
              <a:gd name="connsiteY2" fmla="*/ 1898515 h 1898515"/>
              <a:gd name="connsiteX0" fmla="*/ 0 w 3441700"/>
              <a:gd name="connsiteY0" fmla="*/ 870903 h 1867853"/>
              <a:gd name="connsiteX1" fmla="*/ 635000 w 3441700"/>
              <a:gd name="connsiteY1" fmla="*/ 953 h 1867853"/>
              <a:gd name="connsiteX2" fmla="*/ 3441700 w 3441700"/>
              <a:gd name="connsiteY2" fmla="*/ 1867853 h 1867853"/>
              <a:gd name="connsiteX0" fmla="*/ 93570 w 3535270"/>
              <a:gd name="connsiteY0" fmla="*/ 908976 h 1905926"/>
              <a:gd name="connsiteX1" fmla="*/ 347570 w 3535270"/>
              <a:gd name="connsiteY1" fmla="*/ 920 h 1905926"/>
              <a:gd name="connsiteX2" fmla="*/ 3535270 w 3535270"/>
              <a:gd name="connsiteY2" fmla="*/ 1905926 h 1905926"/>
              <a:gd name="connsiteX0" fmla="*/ 93570 w 3535270"/>
              <a:gd name="connsiteY0" fmla="*/ 908976 h 1905926"/>
              <a:gd name="connsiteX1" fmla="*/ 347570 w 3535270"/>
              <a:gd name="connsiteY1" fmla="*/ 920 h 1905926"/>
              <a:gd name="connsiteX2" fmla="*/ 3535270 w 3535270"/>
              <a:gd name="connsiteY2" fmla="*/ 1905926 h 1905926"/>
              <a:gd name="connsiteX0" fmla="*/ 0 w 3441700"/>
              <a:gd name="connsiteY0" fmla="*/ 908976 h 1905926"/>
              <a:gd name="connsiteX1" fmla="*/ 254000 w 3441700"/>
              <a:gd name="connsiteY1" fmla="*/ 920 h 1905926"/>
              <a:gd name="connsiteX2" fmla="*/ 3441700 w 34417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7611 h 1906845"/>
              <a:gd name="connsiteX1" fmla="*/ 381000 w 3492500"/>
              <a:gd name="connsiteY1" fmla="*/ 919 h 1906845"/>
              <a:gd name="connsiteX2" fmla="*/ 3492500 w 3492500"/>
              <a:gd name="connsiteY2" fmla="*/ 1906845 h 1906845"/>
              <a:gd name="connsiteX0" fmla="*/ 0 w 3486150"/>
              <a:gd name="connsiteY0" fmla="*/ 706667 h 1906845"/>
              <a:gd name="connsiteX1" fmla="*/ 374650 w 3486150"/>
              <a:gd name="connsiteY1" fmla="*/ 919 h 1906845"/>
              <a:gd name="connsiteX2" fmla="*/ 3486150 w 3486150"/>
              <a:gd name="connsiteY2" fmla="*/ 1906845 h 1906845"/>
              <a:gd name="connsiteX0" fmla="*/ 0 w 3498850"/>
              <a:gd name="connsiteY0" fmla="*/ 452590 h 1906845"/>
              <a:gd name="connsiteX1" fmla="*/ 387350 w 3498850"/>
              <a:gd name="connsiteY1" fmla="*/ 919 h 1906845"/>
              <a:gd name="connsiteX2" fmla="*/ 3498850 w 3498850"/>
              <a:gd name="connsiteY2" fmla="*/ 1906845 h 1906845"/>
              <a:gd name="connsiteX0" fmla="*/ 0 w 3498850"/>
              <a:gd name="connsiteY0" fmla="*/ 452590 h 1906845"/>
              <a:gd name="connsiteX1" fmla="*/ 387350 w 3498850"/>
              <a:gd name="connsiteY1" fmla="*/ 919 h 1906845"/>
              <a:gd name="connsiteX2" fmla="*/ 3498850 w 3498850"/>
              <a:gd name="connsiteY2" fmla="*/ 1906845 h 1906845"/>
              <a:gd name="connsiteX0" fmla="*/ 0 w 3486150"/>
              <a:gd name="connsiteY0" fmla="*/ 453035 h 1538879"/>
              <a:gd name="connsiteX1" fmla="*/ 387350 w 3486150"/>
              <a:gd name="connsiteY1" fmla="*/ 1364 h 1538879"/>
              <a:gd name="connsiteX2" fmla="*/ 3486150 w 3486150"/>
              <a:gd name="connsiteY2" fmla="*/ 1538879 h 1538879"/>
              <a:gd name="connsiteX0" fmla="*/ 0 w 3543300"/>
              <a:gd name="connsiteY0" fmla="*/ 454820 h 1102436"/>
              <a:gd name="connsiteX1" fmla="*/ 387350 w 3543300"/>
              <a:gd name="connsiteY1" fmla="*/ 3149 h 1102436"/>
              <a:gd name="connsiteX2" fmla="*/ 3543300 w 3543300"/>
              <a:gd name="connsiteY2" fmla="*/ 1102436 h 1102436"/>
              <a:gd name="connsiteX0" fmla="*/ 0 w 3581400"/>
              <a:gd name="connsiteY0" fmla="*/ 302410 h 1102436"/>
              <a:gd name="connsiteX1" fmla="*/ 425450 w 3581400"/>
              <a:gd name="connsiteY1" fmla="*/ 3149 h 1102436"/>
              <a:gd name="connsiteX2" fmla="*/ 3581400 w 3581400"/>
              <a:gd name="connsiteY2" fmla="*/ 1102436 h 1102436"/>
              <a:gd name="connsiteX0" fmla="*/ 0 w 3581400"/>
              <a:gd name="connsiteY0" fmla="*/ 302410 h 1102436"/>
              <a:gd name="connsiteX1" fmla="*/ 425450 w 3581400"/>
              <a:gd name="connsiteY1" fmla="*/ 3149 h 1102436"/>
              <a:gd name="connsiteX2" fmla="*/ 3581400 w 3581400"/>
              <a:gd name="connsiteY2" fmla="*/ 1102436 h 1102436"/>
              <a:gd name="connsiteX0" fmla="*/ 0 w 3581400"/>
              <a:gd name="connsiteY0" fmla="*/ 302410 h 1102436"/>
              <a:gd name="connsiteX1" fmla="*/ 425450 w 3581400"/>
              <a:gd name="connsiteY1" fmla="*/ 3149 h 1102436"/>
              <a:gd name="connsiteX2" fmla="*/ 3581400 w 3581400"/>
              <a:gd name="connsiteY2" fmla="*/ 1102436 h 1102436"/>
              <a:gd name="connsiteX0" fmla="*/ 0 w 3581400"/>
              <a:gd name="connsiteY0" fmla="*/ 299261 h 1099287"/>
              <a:gd name="connsiteX1" fmla="*/ 425450 w 3581400"/>
              <a:gd name="connsiteY1" fmla="*/ 0 h 1099287"/>
              <a:gd name="connsiteX2" fmla="*/ 3581400 w 3581400"/>
              <a:gd name="connsiteY2" fmla="*/ 1099287 h 1099287"/>
              <a:gd name="connsiteX0" fmla="*/ 0 w 3581400"/>
              <a:gd name="connsiteY0" fmla="*/ 299261 h 1099287"/>
              <a:gd name="connsiteX1" fmla="*/ 425450 w 3581400"/>
              <a:gd name="connsiteY1" fmla="*/ 0 h 1099287"/>
              <a:gd name="connsiteX2" fmla="*/ 3581400 w 3581400"/>
              <a:gd name="connsiteY2" fmla="*/ 1099287 h 1099287"/>
            </a:gdLst>
            <a:ahLst/>
            <a:cxnLst>
              <a:cxn ang="0">
                <a:pos x="connsiteX0" y="connsiteY0"/>
              </a:cxn>
              <a:cxn ang="0">
                <a:pos x="connsiteX1" y="connsiteY1"/>
              </a:cxn>
              <a:cxn ang="0">
                <a:pos x="connsiteX2" y="connsiteY2"/>
              </a:cxn>
            </a:cxnLst>
            <a:rect l="l" t="t" r="r" b="b"/>
            <a:pathLst>
              <a:path w="3581400" h="1099287">
                <a:moveTo>
                  <a:pt x="0" y="299261"/>
                </a:moveTo>
                <a:cubicBezTo>
                  <a:pt x="202141" y="155902"/>
                  <a:pt x="220157" y="126017"/>
                  <a:pt x="425450" y="0"/>
                </a:cubicBezTo>
                <a:cubicBezTo>
                  <a:pt x="1062567" y="58161"/>
                  <a:pt x="2284175" y="375928"/>
                  <a:pt x="3581400" y="1099287"/>
                </a:cubicBezTo>
              </a:path>
            </a:pathLst>
          </a:custGeom>
          <a:noFill/>
          <a:ln w="28575" cap="flat" cmpd="sng" algn="ctr">
            <a:solidFill>
              <a:srgbClr val="00FF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0CC2DBF-41E6-4DF0-874C-1DF72F27D553}"/>
              </a:ext>
            </a:extLst>
          </p:cNvPr>
          <p:cNvSpPr/>
          <p:nvPr/>
        </p:nvSpPr>
        <p:spPr>
          <a:xfrm>
            <a:off x="3491622" y="1970588"/>
            <a:ext cx="6883652" cy="971608"/>
          </a:xfrm>
          <a:custGeom>
            <a:avLst/>
            <a:gdLst>
              <a:gd name="connsiteX0" fmla="*/ 0 w 3441700"/>
              <a:gd name="connsiteY0" fmla="*/ 901565 h 1898515"/>
              <a:gd name="connsiteX1" fmla="*/ 635000 w 3441700"/>
              <a:gd name="connsiteY1" fmla="*/ 31615 h 1898515"/>
              <a:gd name="connsiteX2" fmla="*/ 3441700 w 3441700"/>
              <a:gd name="connsiteY2" fmla="*/ 1898515 h 1898515"/>
              <a:gd name="connsiteX0" fmla="*/ 0 w 3441700"/>
              <a:gd name="connsiteY0" fmla="*/ 870903 h 1867853"/>
              <a:gd name="connsiteX1" fmla="*/ 635000 w 3441700"/>
              <a:gd name="connsiteY1" fmla="*/ 953 h 1867853"/>
              <a:gd name="connsiteX2" fmla="*/ 3441700 w 3441700"/>
              <a:gd name="connsiteY2" fmla="*/ 1867853 h 1867853"/>
              <a:gd name="connsiteX0" fmla="*/ 93570 w 3535270"/>
              <a:gd name="connsiteY0" fmla="*/ 908976 h 1905926"/>
              <a:gd name="connsiteX1" fmla="*/ 347570 w 3535270"/>
              <a:gd name="connsiteY1" fmla="*/ 920 h 1905926"/>
              <a:gd name="connsiteX2" fmla="*/ 3535270 w 3535270"/>
              <a:gd name="connsiteY2" fmla="*/ 1905926 h 1905926"/>
              <a:gd name="connsiteX0" fmla="*/ 93570 w 3535270"/>
              <a:gd name="connsiteY0" fmla="*/ 908976 h 1905926"/>
              <a:gd name="connsiteX1" fmla="*/ 347570 w 3535270"/>
              <a:gd name="connsiteY1" fmla="*/ 920 h 1905926"/>
              <a:gd name="connsiteX2" fmla="*/ 3535270 w 3535270"/>
              <a:gd name="connsiteY2" fmla="*/ 1905926 h 1905926"/>
              <a:gd name="connsiteX0" fmla="*/ 0 w 3441700"/>
              <a:gd name="connsiteY0" fmla="*/ 908976 h 1905926"/>
              <a:gd name="connsiteX1" fmla="*/ 254000 w 3441700"/>
              <a:gd name="connsiteY1" fmla="*/ 920 h 1905926"/>
              <a:gd name="connsiteX2" fmla="*/ 3441700 w 34417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7611 h 1906845"/>
              <a:gd name="connsiteX1" fmla="*/ 381000 w 3492500"/>
              <a:gd name="connsiteY1" fmla="*/ 919 h 1906845"/>
              <a:gd name="connsiteX2" fmla="*/ 3492500 w 3492500"/>
              <a:gd name="connsiteY2" fmla="*/ 1906845 h 1906845"/>
              <a:gd name="connsiteX0" fmla="*/ 0 w 3486150"/>
              <a:gd name="connsiteY0" fmla="*/ 706667 h 1906845"/>
              <a:gd name="connsiteX1" fmla="*/ 374650 w 3486150"/>
              <a:gd name="connsiteY1" fmla="*/ 919 h 1906845"/>
              <a:gd name="connsiteX2" fmla="*/ 3486150 w 3486150"/>
              <a:gd name="connsiteY2" fmla="*/ 1906845 h 1906845"/>
              <a:gd name="connsiteX0" fmla="*/ 0 w 3498850"/>
              <a:gd name="connsiteY0" fmla="*/ 452590 h 1906845"/>
              <a:gd name="connsiteX1" fmla="*/ 387350 w 3498850"/>
              <a:gd name="connsiteY1" fmla="*/ 919 h 1906845"/>
              <a:gd name="connsiteX2" fmla="*/ 3498850 w 3498850"/>
              <a:gd name="connsiteY2" fmla="*/ 1906845 h 1906845"/>
              <a:gd name="connsiteX0" fmla="*/ 0 w 3498850"/>
              <a:gd name="connsiteY0" fmla="*/ 452590 h 1906845"/>
              <a:gd name="connsiteX1" fmla="*/ 387350 w 3498850"/>
              <a:gd name="connsiteY1" fmla="*/ 919 h 1906845"/>
              <a:gd name="connsiteX2" fmla="*/ 3498850 w 3498850"/>
              <a:gd name="connsiteY2" fmla="*/ 1906845 h 1906845"/>
              <a:gd name="connsiteX0" fmla="*/ 0 w 3486150"/>
              <a:gd name="connsiteY0" fmla="*/ 453035 h 1538879"/>
              <a:gd name="connsiteX1" fmla="*/ 387350 w 3486150"/>
              <a:gd name="connsiteY1" fmla="*/ 1364 h 1538879"/>
              <a:gd name="connsiteX2" fmla="*/ 3486150 w 3486150"/>
              <a:gd name="connsiteY2" fmla="*/ 1538879 h 1538879"/>
              <a:gd name="connsiteX0" fmla="*/ 0 w 3543300"/>
              <a:gd name="connsiteY0" fmla="*/ 454820 h 1102436"/>
              <a:gd name="connsiteX1" fmla="*/ 387350 w 3543300"/>
              <a:gd name="connsiteY1" fmla="*/ 3149 h 1102436"/>
              <a:gd name="connsiteX2" fmla="*/ 3543300 w 3543300"/>
              <a:gd name="connsiteY2" fmla="*/ 1102436 h 1102436"/>
              <a:gd name="connsiteX0" fmla="*/ 0 w 3581400"/>
              <a:gd name="connsiteY0" fmla="*/ 302410 h 1102436"/>
              <a:gd name="connsiteX1" fmla="*/ 425450 w 3581400"/>
              <a:gd name="connsiteY1" fmla="*/ 3149 h 1102436"/>
              <a:gd name="connsiteX2" fmla="*/ 3581400 w 3581400"/>
              <a:gd name="connsiteY2" fmla="*/ 1102436 h 1102436"/>
              <a:gd name="connsiteX0" fmla="*/ 0 w 3581400"/>
              <a:gd name="connsiteY0" fmla="*/ 302410 h 1102436"/>
              <a:gd name="connsiteX1" fmla="*/ 425450 w 3581400"/>
              <a:gd name="connsiteY1" fmla="*/ 3149 h 1102436"/>
              <a:gd name="connsiteX2" fmla="*/ 3581400 w 3581400"/>
              <a:gd name="connsiteY2" fmla="*/ 1102436 h 1102436"/>
              <a:gd name="connsiteX0" fmla="*/ 0 w 3581400"/>
              <a:gd name="connsiteY0" fmla="*/ 302410 h 1102436"/>
              <a:gd name="connsiteX1" fmla="*/ 425450 w 3581400"/>
              <a:gd name="connsiteY1" fmla="*/ 3149 h 1102436"/>
              <a:gd name="connsiteX2" fmla="*/ 3581400 w 3581400"/>
              <a:gd name="connsiteY2" fmla="*/ 1102436 h 1102436"/>
              <a:gd name="connsiteX0" fmla="*/ 0 w 3581400"/>
              <a:gd name="connsiteY0" fmla="*/ 299261 h 1099287"/>
              <a:gd name="connsiteX1" fmla="*/ 425450 w 3581400"/>
              <a:gd name="connsiteY1" fmla="*/ 0 h 1099287"/>
              <a:gd name="connsiteX2" fmla="*/ 3581400 w 3581400"/>
              <a:gd name="connsiteY2" fmla="*/ 1099287 h 1099287"/>
              <a:gd name="connsiteX0" fmla="*/ 0 w 3574947"/>
              <a:gd name="connsiteY0" fmla="*/ 299261 h 750005"/>
              <a:gd name="connsiteX1" fmla="*/ 425450 w 3574947"/>
              <a:gd name="connsiteY1" fmla="*/ 0 h 750005"/>
              <a:gd name="connsiteX2" fmla="*/ 3574947 w 3574947"/>
              <a:gd name="connsiteY2" fmla="*/ 750005 h 750005"/>
              <a:gd name="connsiteX0" fmla="*/ 0 w 3574947"/>
              <a:gd name="connsiteY0" fmla="*/ 299261 h 750005"/>
              <a:gd name="connsiteX1" fmla="*/ 425450 w 3574947"/>
              <a:gd name="connsiteY1" fmla="*/ 0 h 750005"/>
              <a:gd name="connsiteX2" fmla="*/ 3574947 w 3574947"/>
              <a:gd name="connsiteY2" fmla="*/ 750005 h 750005"/>
              <a:gd name="connsiteX0" fmla="*/ 0 w 3536229"/>
              <a:gd name="connsiteY0" fmla="*/ 299261 h 445177"/>
              <a:gd name="connsiteX1" fmla="*/ 425450 w 3536229"/>
              <a:gd name="connsiteY1" fmla="*/ 0 h 445177"/>
              <a:gd name="connsiteX2" fmla="*/ 3536229 w 3536229"/>
              <a:gd name="connsiteY2" fmla="*/ 445177 h 445177"/>
              <a:gd name="connsiteX0" fmla="*/ 0 w 3536229"/>
              <a:gd name="connsiteY0" fmla="*/ 299261 h 445177"/>
              <a:gd name="connsiteX1" fmla="*/ 425450 w 3536229"/>
              <a:gd name="connsiteY1" fmla="*/ 0 h 445177"/>
              <a:gd name="connsiteX2" fmla="*/ 3536229 w 3536229"/>
              <a:gd name="connsiteY2" fmla="*/ 445177 h 445177"/>
              <a:gd name="connsiteX0" fmla="*/ 0 w 3536229"/>
              <a:gd name="connsiteY0" fmla="*/ 121444 h 445177"/>
              <a:gd name="connsiteX1" fmla="*/ 425450 w 3536229"/>
              <a:gd name="connsiteY1" fmla="*/ 0 h 445177"/>
              <a:gd name="connsiteX2" fmla="*/ 3536229 w 3536229"/>
              <a:gd name="connsiteY2" fmla="*/ 445177 h 445177"/>
              <a:gd name="connsiteX0" fmla="*/ 0 w 3536229"/>
              <a:gd name="connsiteY0" fmla="*/ 121444 h 445177"/>
              <a:gd name="connsiteX1" fmla="*/ 425450 w 3536229"/>
              <a:gd name="connsiteY1" fmla="*/ 0 h 445177"/>
              <a:gd name="connsiteX2" fmla="*/ 3536229 w 3536229"/>
              <a:gd name="connsiteY2" fmla="*/ 445177 h 445177"/>
              <a:gd name="connsiteX0" fmla="*/ 0 w 3536229"/>
              <a:gd name="connsiteY0" fmla="*/ 121444 h 445177"/>
              <a:gd name="connsiteX1" fmla="*/ 425450 w 3536229"/>
              <a:gd name="connsiteY1" fmla="*/ 0 h 445177"/>
              <a:gd name="connsiteX2" fmla="*/ 3536229 w 3536229"/>
              <a:gd name="connsiteY2" fmla="*/ 445177 h 445177"/>
            </a:gdLst>
            <a:ahLst/>
            <a:cxnLst>
              <a:cxn ang="0">
                <a:pos x="connsiteX0" y="connsiteY0"/>
              </a:cxn>
              <a:cxn ang="0">
                <a:pos x="connsiteX1" y="connsiteY1"/>
              </a:cxn>
              <a:cxn ang="0">
                <a:pos x="connsiteX2" y="connsiteY2"/>
              </a:cxn>
            </a:cxnLst>
            <a:rect l="l" t="t" r="r" b="b"/>
            <a:pathLst>
              <a:path w="3536229" h="445177">
                <a:moveTo>
                  <a:pt x="0" y="121444"/>
                </a:moveTo>
                <a:cubicBezTo>
                  <a:pt x="266670" y="-2863"/>
                  <a:pt x="271781" y="37109"/>
                  <a:pt x="425450" y="0"/>
                </a:cubicBezTo>
                <a:cubicBezTo>
                  <a:pt x="1062567" y="58161"/>
                  <a:pt x="2129303" y="147307"/>
                  <a:pt x="3536229" y="445177"/>
                </a:cubicBezTo>
              </a:path>
            </a:pathLst>
          </a:custGeom>
          <a:noFill/>
          <a:ln w="28575" cap="flat" cmpd="sng" algn="ctr">
            <a:solidFill>
              <a:srgbClr val="00FF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1000"/>
              </a:spcBef>
              <a:spcAft>
                <a:spcPts val="1000"/>
              </a:spcAft>
              <a:buClrTx/>
              <a:buSzTx/>
              <a:buFontTx/>
              <a:buNone/>
              <a:tabLst/>
              <a:defRPr/>
            </a:pPr>
            <a:r>
              <a:rPr kumimoji="0" lang="en-GB" sz="1100" b="0" i="0" u="none" strike="noStrike" kern="0" cap="none" spc="0" normalizeH="0" baseline="0" noProof="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rPr>
              <a:t> </a:t>
            </a:r>
          </a:p>
        </p:txBody>
      </p:sp>
      <p:grpSp>
        <p:nvGrpSpPr>
          <p:cNvPr id="34" name="Group 33">
            <a:extLst>
              <a:ext uri="{FF2B5EF4-FFF2-40B4-BE49-F238E27FC236}">
                <a16:creationId xmlns:a16="http://schemas.microsoft.com/office/drawing/2014/main" id="{977E9F52-C653-4B30-8DB2-A1315430A548}"/>
              </a:ext>
            </a:extLst>
          </p:cNvPr>
          <p:cNvGrpSpPr/>
          <p:nvPr/>
        </p:nvGrpSpPr>
        <p:grpSpPr>
          <a:xfrm>
            <a:off x="3549093" y="1973532"/>
            <a:ext cx="6908774" cy="3783097"/>
            <a:chOff x="3549093" y="1973532"/>
            <a:chExt cx="6908774" cy="3783097"/>
          </a:xfrm>
        </p:grpSpPr>
        <p:sp>
          <p:nvSpPr>
            <p:cNvPr id="24" name="Freeform: Shape 23">
              <a:extLst>
                <a:ext uri="{FF2B5EF4-FFF2-40B4-BE49-F238E27FC236}">
                  <a16:creationId xmlns:a16="http://schemas.microsoft.com/office/drawing/2014/main" id="{88228FE9-3B12-4D93-8C07-D4955298D2D1}"/>
                </a:ext>
              </a:extLst>
            </p:cNvPr>
            <p:cNvSpPr/>
            <p:nvPr/>
          </p:nvSpPr>
          <p:spPr>
            <a:xfrm>
              <a:off x="3549093" y="1973532"/>
              <a:ext cx="6908774" cy="3783097"/>
            </a:xfrm>
            <a:custGeom>
              <a:avLst/>
              <a:gdLst>
                <a:gd name="connsiteX0" fmla="*/ 0 w 3441700"/>
                <a:gd name="connsiteY0" fmla="*/ 901565 h 1898515"/>
                <a:gd name="connsiteX1" fmla="*/ 635000 w 3441700"/>
                <a:gd name="connsiteY1" fmla="*/ 31615 h 1898515"/>
                <a:gd name="connsiteX2" fmla="*/ 3441700 w 3441700"/>
                <a:gd name="connsiteY2" fmla="*/ 1898515 h 1898515"/>
                <a:gd name="connsiteX0" fmla="*/ 0 w 3441700"/>
                <a:gd name="connsiteY0" fmla="*/ 870903 h 1867853"/>
                <a:gd name="connsiteX1" fmla="*/ 635000 w 3441700"/>
                <a:gd name="connsiteY1" fmla="*/ 953 h 1867853"/>
                <a:gd name="connsiteX2" fmla="*/ 3441700 w 3441700"/>
                <a:gd name="connsiteY2" fmla="*/ 1867853 h 1867853"/>
                <a:gd name="connsiteX0" fmla="*/ 93570 w 3535270"/>
                <a:gd name="connsiteY0" fmla="*/ 908976 h 1905926"/>
                <a:gd name="connsiteX1" fmla="*/ 347570 w 3535270"/>
                <a:gd name="connsiteY1" fmla="*/ 920 h 1905926"/>
                <a:gd name="connsiteX2" fmla="*/ 3535270 w 3535270"/>
                <a:gd name="connsiteY2" fmla="*/ 1905926 h 1905926"/>
                <a:gd name="connsiteX0" fmla="*/ 93570 w 3535270"/>
                <a:gd name="connsiteY0" fmla="*/ 908976 h 1905926"/>
                <a:gd name="connsiteX1" fmla="*/ 347570 w 3535270"/>
                <a:gd name="connsiteY1" fmla="*/ 920 h 1905926"/>
                <a:gd name="connsiteX2" fmla="*/ 3535270 w 3535270"/>
                <a:gd name="connsiteY2" fmla="*/ 1905926 h 1905926"/>
                <a:gd name="connsiteX0" fmla="*/ 0 w 3441700"/>
                <a:gd name="connsiteY0" fmla="*/ 908976 h 1905926"/>
                <a:gd name="connsiteX1" fmla="*/ 254000 w 3441700"/>
                <a:gd name="connsiteY1" fmla="*/ 920 h 1905926"/>
                <a:gd name="connsiteX2" fmla="*/ 3441700 w 34417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6692 h 1905926"/>
                <a:gd name="connsiteX1" fmla="*/ 304800 w 3492500"/>
                <a:gd name="connsiteY1" fmla="*/ 920 h 1905926"/>
                <a:gd name="connsiteX2" fmla="*/ 3492500 w 3492500"/>
                <a:gd name="connsiteY2" fmla="*/ 1905926 h 1905926"/>
                <a:gd name="connsiteX0" fmla="*/ 0 w 3492500"/>
                <a:gd name="connsiteY0" fmla="*/ 687611 h 1906845"/>
                <a:gd name="connsiteX1" fmla="*/ 381000 w 3492500"/>
                <a:gd name="connsiteY1" fmla="*/ 919 h 1906845"/>
                <a:gd name="connsiteX2" fmla="*/ 3492500 w 3492500"/>
                <a:gd name="connsiteY2" fmla="*/ 1906845 h 1906845"/>
                <a:gd name="connsiteX0" fmla="*/ 0 w 3492500"/>
                <a:gd name="connsiteY0" fmla="*/ 687611 h 1906845"/>
                <a:gd name="connsiteX1" fmla="*/ 381000 w 3492500"/>
                <a:gd name="connsiteY1" fmla="*/ 919 h 1906845"/>
                <a:gd name="connsiteX2" fmla="*/ 3492500 w 3492500"/>
                <a:gd name="connsiteY2" fmla="*/ 1906845 h 1906845"/>
                <a:gd name="connsiteX0" fmla="*/ 0 w 3492500"/>
                <a:gd name="connsiteY0" fmla="*/ 687611 h 1906845"/>
                <a:gd name="connsiteX1" fmla="*/ 381000 w 3492500"/>
                <a:gd name="connsiteY1" fmla="*/ 919 h 1906845"/>
                <a:gd name="connsiteX2" fmla="*/ 3492500 w 3492500"/>
                <a:gd name="connsiteY2" fmla="*/ 1906845 h 1906845"/>
              </a:gdLst>
              <a:ahLst/>
              <a:cxnLst>
                <a:cxn ang="0">
                  <a:pos x="connsiteX0" y="connsiteY0"/>
                </a:cxn>
                <a:cxn ang="0">
                  <a:pos x="connsiteX1" y="connsiteY1"/>
                </a:cxn>
                <a:cxn ang="0">
                  <a:pos x="connsiteX2" y="connsiteY2"/>
                </a:cxn>
              </a:cxnLst>
              <a:rect l="l" t="t" r="r" b="b"/>
              <a:pathLst>
                <a:path w="3492500" h="1906845">
                  <a:moveTo>
                    <a:pt x="0" y="687611"/>
                  </a:moveTo>
                  <a:cubicBezTo>
                    <a:pt x="100541" y="372822"/>
                    <a:pt x="137607" y="228543"/>
                    <a:pt x="381000" y="919"/>
                  </a:cubicBezTo>
                  <a:cubicBezTo>
                    <a:pt x="992717" y="-36176"/>
                    <a:pt x="2375958" y="1056474"/>
                    <a:pt x="3492500" y="1906845"/>
                  </a:cubicBezTo>
                </a:path>
              </a:pathLst>
            </a:custGeom>
            <a:noFill/>
            <a:ln w="28575" cap="flat" cmpd="sng" algn="ctr">
              <a:solidFill>
                <a:srgbClr val="00FF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AB2DAD0-4B63-4845-B96A-D68ADD227B89}"/>
                </a:ext>
              </a:extLst>
            </p:cNvPr>
            <p:cNvSpPr txBox="1"/>
            <p:nvPr/>
          </p:nvSpPr>
          <p:spPr>
            <a:xfrm>
              <a:off x="4253344" y="3768436"/>
              <a:ext cx="2909455" cy="307777"/>
            </a:xfrm>
            <a:prstGeom prst="rect">
              <a:avLst/>
            </a:prstGeom>
            <a:noFill/>
          </p:spPr>
          <p:txBody>
            <a:bodyPr wrap="square" lIns="0" tIns="0" rIns="0" bIns="0" rtlCol="0">
              <a:spAutoFit/>
            </a:bodyPr>
            <a:lstStyle/>
            <a:p>
              <a:r>
                <a:rPr lang="en-GB" sz="2000" b="1" dirty="0">
                  <a:solidFill>
                    <a:srgbClr val="00FF00"/>
                  </a:solidFill>
                  <a:latin typeface="+mj-lt"/>
                </a:rPr>
                <a:t>Distance Amplitude Curve</a:t>
              </a:r>
            </a:p>
          </p:txBody>
        </p:sp>
      </p:grpSp>
      <p:grpSp>
        <p:nvGrpSpPr>
          <p:cNvPr id="35" name="Group 34">
            <a:extLst>
              <a:ext uri="{FF2B5EF4-FFF2-40B4-BE49-F238E27FC236}">
                <a16:creationId xmlns:a16="http://schemas.microsoft.com/office/drawing/2014/main" id="{57952523-9C14-45FD-BE7D-D321D0430889}"/>
              </a:ext>
            </a:extLst>
          </p:cNvPr>
          <p:cNvGrpSpPr/>
          <p:nvPr/>
        </p:nvGrpSpPr>
        <p:grpSpPr>
          <a:xfrm>
            <a:off x="3516746" y="1592727"/>
            <a:ext cx="6833405" cy="377861"/>
            <a:chOff x="3516746" y="1592727"/>
            <a:chExt cx="6833405" cy="377861"/>
          </a:xfrm>
        </p:grpSpPr>
        <p:cxnSp>
          <p:nvCxnSpPr>
            <p:cNvPr id="28" name="Straight Connector 27">
              <a:extLst>
                <a:ext uri="{FF2B5EF4-FFF2-40B4-BE49-F238E27FC236}">
                  <a16:creationId xmlns:a16="http://schemas.microsoft.com/office/drawing/2014/main" id="{C15F5781-6A03-4BF0-92C2-837EE22626B7}"/>
                </a:ext>
              </a:extLst>
            </p:cNvPr>
            <p:cNvCxnSpPr>
              <a:cxnSpLocks/>
            </p:cNvCxnSpPr>
            <p:nvPr/>
          </p:nvCxnSpPr>
          <p:spPr>
            <a:xfrm>
              <a:off x="3516746" y="1970588"/>
              <a:ext cx="6833405" cy="0"/>
            </a:xfrm>
            <a:prstGeom prst="line">
              <a:avLst/>
            </a:prstGeom>
            <a:noFill/>
            <a:ln w="28575" cap="flat" cmpd="sng" algn="ctr">
              <a:solidFill>
                <a:srgbClr val="00FF00"/>
              </a:solidFill>
              <a:prstDash val="solid"/>
              <a:miter lim="800000"/>
            </a:ln>
            <a:effectLst/>
          </p:spPr>
        </p:cxnSp>
        <p:sp>
          <p:nvSpPr>
            <p:cNvPr id="36" name="TextBox 35">
              <a:extLst>
                <a:ext uri="{FF2B5EF4-FFF2-40B4-BE49-F238E27FC236}">
                  <a16:creationId xmlns:a16="http://schemas.microsoft.com/office/drawing/2014/main" id="{BA94CF13-D87A-47BE-9399-AD2C1229192E}"/>
                </a:ext>
              </a:extLst>
            </p:cNvPr>
            <p:cNvSpPr txBox="1"/>
            <p:nvPr/>
          </p:nvSpPr>
          <p:spPr>
            <a:xfrm>
              <a:off x="4023993" y="1592727"/>
              <a:ext cx="3734552" cy="307777"/>
            </a:xfrm>
            <a:prstGeom prst="rect">
              <a:avLst/>
            </a:prstGeom>
            <a:noFill/>
          </p:spPr>
          <p:txBody>
            <a:bodyPr wrap="square" lIns="0" tIns="0" rIns="0" bIns="0" rtlCol="0">
              <a:spAutoFit/>
            </a:bodyPr>
            <a:lstStyle/>
            <a:p>
              <a:r>
                <a:rPr lang="en-GB" sz="2000" b="1" dirty="0">
                  <a:solidFill>
                    <a:srgbClr val="00FF00"/>
                  </a:solidFill>
                  <a:latin typeface="+mj-lt"/>
                </a:rPr>
                <a:t>Distance Amplitude Correction</a:t>
              </a:r>
            </a:p>
          </p:txBody>
        </p:sp>
      </p:grpSp>
      <p:grpSp>
        <p:nvGrpSpPr>
          <p:cNvPr id="52" name="Group 51">
            <a:extLst>
              <a:ext uri="{FF2B5EF4-FFF2-40B4-BE49-F238E27FC236}">
                <a16:creationId xmlns:a16="http://schemas.microsoft.com/office/drawing/2014/main" id="{FF2F1C1D-F04A-4E8C-81E1-CCBAD78AE4D3}"/>
              </a:ext>
            </a:extLst>
          </p:cNvPr>
          <p:cNvGrpSpPr/>
          <p:nvPr/>
        </p:nvGrpSpPr>
        <p:grpSpPr>
          <a:xfrm>
            <a:off x="2225853" y="3486568"/>
            <a:ext cx="79705" cy="2154615"/>
            <a:chOff x="2225853" y="3486568"/>
            <a:chExt cx="79705" cy="2154615"/>
          </a:xfrm>
        </p:grpSpPr>
        <p:grpSp>
          <p:nvGrpSpPr>
            <p:cNvPr id="51" name="Group 50">
              <a:extLst>
                <a:ext uri="{FF2B5EF4-FFF2-40B4-BE49-F238E27FC236}">
                  <a16:creationId xmlns:a16="http://schemas.microsoft.com/office/drawing/2014/main" id="{9A95E2EA-7FB5-4EB7-9745-91E1B9087CB6}"/>
                </a:ext>
              </a:extLst>
            </p:cNvPr>
            <p:cNvGrpSpPr/>
            <p:nvPr/>
          </p:nvGrpSpPr>
          <p:grpSpPr>
            <a:xfrm>
              <a:off x="2225853" y="3486568"/>
              <a:ext cx="79705" cy="596604"/>
              <a:chOff x="2225853" y="3486568"/>
              <a:chExt cx="79705" cy="596604"/>
            </a:xfrm>
          </p:grpSpPr>
          <p:sp>
            <p:nvSpPr>
              <p:cNvPr id="38" name="Oval 37">
                <a:extLst>
                  <a:ext uri="{FF2B5EF4-FFF2-40B4-BE49-F238E27FC236}">
                    <a16:creationId xmlns:a16="http://schemas.microsoft.com/office/drawing/2014/main" id="{BC6453D3-8F3F-4CAA-A2FD-155D46829A45}"/>
                  </a:ext>
                </a:extLst>
              </p:cNvPr>
              <p:cNvSpPr/>
              <p:nvPr/>
            </p:nvSpPr>
            <p:spPr>
              <a:xfrm>
                <a:off x="2233558" y="348656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50" name="Group 49">
                <a:extLst>
                  <a:ext uri="{FF2B5EF4-FFF2-40B4-BE49-F238E27FC236}">
                    <a16:creationId xmlns:a16="http://schemas.microsoft.com/office/drawing/2014/main" id="{143C1A2E-4977-40FC-B062-7E58DECF4E8F}"/>
                  </a:ext>
                </a:extLst>
              </p:cNvPr>
              <p:cNvGrpSpPr/>
              <p:nvPr/>
            </p:nvGrpSpPr>
            <p:grpSpPr>
              <a:xfrm>
                <a:off x="2225853" y="3637342"/>
                <a:ext cx="77134" cy="445830"/>
                <a:chOff x="2225853" y="3637342"/>
                <a:chExt cx="77134" cy="445830"/>
              </a:xfrm>
            </p:grpSpPr>
            <p:sp>
              <p:nvSpPr>
                <p:cNvPr id="39" name="Oval 38">
                  <a:extLst>
                    <a:ext uri="{FF2B5EF4-FFF2-40B4-BE49-F238E27FC236}">
                      <a16:creationId xmlns:a16="http://schemas.microsoft.com/office/drawing/2014/main" id="{331D8850-CDD5-46C7-AA0F-5725C0000334}"/>
                    </a:ext>
                  </a:extLst>
                </p:cNvPr>
                <p:cNvSpPr/>
                <p:nvPr/>
              </p:nvSpPr>
              <p:spPr>
                <a:xfrm>
                  <a:off x="2225853" y="363734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Oval 39">
                  <a:extLst>
                    <a:ext uri="{FF2B5EF4-FFF2-40B4-BE49-F238E27FC236}">
                      <a16:creationId xmlns:a16="http://schemas.microsoft.com/office/drawing/2014/main" id="{500DA03D-5C26-412A-A7C6-23B896A53C76}"/>
                    </a:ext>
                  </a:extLst>
                </p:cNvPr>
                <p:cNvSpPr/>
                <p:nvPr/>
              </p:nvSpPr>
              <p:spPr>
                <a:xfrm>
                  <a:off x="2230987" y="37882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Oval 40">
                  <a:extLst>
                    <a:ext uri="{FF2B5EF4-FFF2-40B4-BE49-F238E27FC236}">
                      <a16:creationId xmlns:a16="http://schemas.microsoft.com/office/drawing/2014/main" id="{D84C029A-AEFF-415D-84C3-FF158F42ECB6}"/>
                    </a:ext>
                  </a:extLst>
                </p:cNvPr>
                <p:cNvSpPr/>
                <p:nvPr/>
              </p:nvSpPr>
              <p:spPr>
                <a:xfrm>
                  <a:off x="2230987" y="401117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49" name="Group 48">
              <a:extLst>
                <a:ext uri="{FF2B5EF4-FFF2-40B4-BE49-F238E27FC236}">
                  <a16:creationId xmlns:a16="http://schemas.microsoft.com/office/drawing/2014/main" id="{92CB73B4-842F-426D-9EE6-FA2E5CC2B33D}"/>
                </a:ext>
              </a:extLst>
            </p:cNvPr>
            <p:cNvGrpSpPr/>
            <p:nvPr/>
          </p:nvGrpSpPr>
          <p:grpSpPr>
            <a:xfrm>
              <a:off x="2230986" y="4343159"/>
              <a:ext cx="72000" cy="1298024"/>
              <a:chOff x="2230986" y="4343159"/>
              <a:chExt cx="72000" cy="1298024"/>
            </a:xfrm>
          </p:grpSpPr>
          <p:sp>
            <p:nvSpPr>
              <p:cNvPr id="42" name="Oval 41">
                <a:extLst>
                  <a:ext uri="{FF2B5EF4-FFF2-40B4-BE49-F238E27FC236}">
                    <a16:creationId xmlns:a16="http://schemas.microsoft.com/office/drawing/2014/main" id="{45099B0C-A077-4DA2-9BD7-E1450182211B}"/>
                  </a:ext>
                </a:extLst>
              </p:cNvPr>
              <p:cNvSpPr/>
              <p:nvPr/>
            </p:nvSpPr>
            <p:spPr>
              <a:xfrm>
                <a:off x="2230986" y="4343159"/>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Oval 42">
                <a:extLst>
                  <a:ext uri="{FF2B5EF4-FFF2-40B4-BE49-F238E27FC236}">
                    <a16:creationId xmlns:a16="http://schemas.microsoft.com/office/drawing/2014/main" id="{915F3B93-37F8-46E1-AA18-67AC46F9698C}"/>
                  </a:ext>
                </a:extLst>
              </p:cNvPr>
              <p:cNvSpPr/>
              <p:nvPr/>
            </p:nvSpPr>
            <p:spPr>
              <a:xfrm>
                <a:off x="2230986" y="472926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Oval 43">
                <a:extLst>
                  <a:ext uri="{FF2B5EF4-FFF2-40B4-BE49-F238E27FC236}">
                    <a16:creationId xmlns:a16="http://schemas.microsoft.com/office/drawing/2014/main" id="{45406AD6-88A4-4EFF-873B-D394160BD233}"/>
                  </a:ext>
                </a:extLst>
              </p:cNvPr>
              <p:cNvSpPr/>
              <p:nvPr/>
            </p:nvSpPr>
            <p:spPr>
              <a:xfrm>
                <a:off x="2230986" y="517260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Oval 44">
                <a:extLst>
                  <a:ext uri="{FF2B5EF4-FFF2-40B4-BE49-F238E27FC236}">
                    <a16:creationId xmlns:a16="http://schemas.microsoft.com/office/drawing/2014/main" id="{54D1E03F-A298-4451-9D63-197B8A2C2C84}"/>
                  </a:ext>
                </a:extLst>
              </p:cNvPr>
              <p:cNvSpPr/>
              <p:nvPr/>
            </p:nvSpPr>
            <p:spPr>
              <a:xfrm>
                <a:off x="2230986" y="5569183"/>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47" name="TextBox 46">
            <a:extLst>
              <a:ext uri="{FF2B5EF4-FFF2-40B4-BE49-F238E27FC236}">
                <a16:creationId xmlns:a16="http://schemas.microsoft.com/office/drawing/2014/main" id="{954908A7-4324-459F-B5C2-82CD84DCB0E8}"/>
              </a:ext>
            </a:extLst>
          </p:cNvPr>
          <p:cNvSpPr txBox="1"/>
          <p:nvPr/>
        </p:nvSpPr>
        <p:spPr>
          <a:xfrm>
            <a:off x="3396419" y="3579264"/>
            <a:ext cx="2909455" cy="307777"/>
          </a:xfrm>
          <a:prstGeom prst="rect">
            <a:avLst/>
          </a:prstGeom>
          <a:noFill/>
        </p:spPr>
        <p:txBody>
          <a:bodyPr wrap="square" lIns="0" tIns="0" rIns="0" bIns="0" rtlCol="0">
            <a:spAutoFit/>
          </a:bodyPr>
          <a:lstStyle/>
          <a:p>
            <a:r>
              <a:rPr lang="en-GB" sz="2000" b="1" dirty="0">
                <a:solidFill>
                  <a:srgbClr val="00FF00"/>
                </a:solidFill>
                <a:latin typeface="+mj-lt"/>
              </a:rPr>
              <a:t>dB</a:t>
            </a:r>
          </a:p>
        </p:txBody>
      </p:sp>
      <p:sp>
        <p:nvSpPr>
          <p:cNvPr id="48" name="TextBox 47">
            <a:extLst>
              <a:ext uri="{FF2B5EF4-FFF2-40B4-BE49-F238E27FC236}">
                <a16:creationId xmlns:a16="http://schemas.microsoft.com/office/drawing/2014/main" id="{AFFDB029-5629-478B-8BE1-3531F6C857C5}"/>
              </a:ext>
            </a:extLst>
          </p:cNvPr>
          <p:cNvSpPr txBox="1"/>
          <p:nvPr/>
        </p:nvSpPr>
        <p:spPr>
          <a:xfrm>
            <a:off x="6305874" y="5642929"/>
            <a:ext cx="2909455" cy="307777"/>
          </a:xfrm>
          <a:prstGeom prst="rect">
            <a:avLst/>
          </a:prstGeom>
          <a:noFill/>
        </p:spPr>
        <p:txBody>
          <a:bodyPr wrap="square" lIns="0" tIns="0" rIns="0" bIns="0" rtlCol="0">
            <a:spAutoFit/>
          </a:bodyPr>
          <a:lstStyle/>
          <a:p>
            <a:r>
              <a:rPr lang="en-GB" sz="2000" b="1" dirty="0">
                <a:solidFill>
                  <a:srgbClr val="00FF00"/>
                </a:solidFill>
                <a:latin typeface="+mj-lt"/>
              </a:rPr>
              <a:t>Distance</a:t>
            </a:r>
          </a:p>
        </p:txBody>
      </p:sp>
      <p:sp>
        <p:nvSpPr>
          <p:cNvPr id="46" name="TextBox 45">
            <a:extLst>
              <a:ext uri="{FF2B5EF4-FFF2-40B4-BE49-F238E27FC236}">
                <a16:creationId xmlns:a16="http://schemas.microsoft.com/office/drawing/2014/main" id="{68200869-13E2-407E-B7FB-4A80E357566B}"/>
              </a:ext>
            </a:extLst>
          </p:cNvPr>
          <p:cNvSpPr txBox="1"/>
          <p:nvPr/>
        </p:nvSpPr>
        <p:spPr>
          <a:xfrm>
            <a:off x="512617" y="1164090"/>
            <a:ext cx="7423685" cy="369332"/>
          </a:xfrm>
          <a:prstGeom prst="rect">
            <a:avLst/>
          </a:prstGeom>
          <a:noFill/>
        </p:spPr>
        <p:txBody>
          <a:bodyPr wrap="square" lIns="0" tIns="0" rIns="0" bIns="0" rtlCol="0">
            <a:spAutoFit/>
          </a:bodyPr>
          <a:lstStyle/>
          <a:p>
            <a:r>
              <a:rPr lang="en-GB" sz="2400" dirty="0">
                <a:latin typeface="+mj-lt"/>
              </a:rPr>
              <a:t>Single Probe Inspection With DAC Correction (TCG)</a:t>
            </a:r>
          </a:p>
        </p:txBody>
      </p:sp>
    </p:spTree>
    <p:extLst>
      <p:ext uri="{BB962C8B-B14F-4D97-AF65-F5344CB8AC3E}">
        <p14:creationId xmlns:p14="http://schemas.microsoft.com/office/powerpoint/2010/main" val="306090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89" y="444381"/>
            <a:ext cx="10742400" cy="380541"/>
          </a:xfrm>
        </p:spPr>
        <p:txBody>
          <a:bodyPr/>
          <a:lstStyle/>
          <a:p>
            <a:r>
              <a:rPr lang="en-GB" cap="none" dirty="0"/>
              <a:t>The Big Difference!</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17</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cxnSp>
        <p:nvCxnSpPr>
          <p:cNvPr id="18" name="Straight Arrow Connector 17">
            <a:extLst>
              <a:ext uri="{FF2B5EF4-FFF2-40B4-BE49-F238E27FC236}">
                <a16:creationId xmlns:a16="http://schemas.microsoft.com/office/drawing/2014/main" id="{D800FF9B-D20A-421D-8627-B3C6FA06CA59}"/>
              </a:ext>
            </a:extLst>
          </p:cNvPr>
          <p:cNvCxnSpPr>
            <a:stCxn id="9" idx="3"/>
          </p:cNvCxnSpPr>
          <p:nvPr/>
        </p:nvCxnSpPr>
        <p:spPr>
          <a:xfrm flipV="1">
            <a:off x="1745672" y="3699164"/>
            <a:ext cx="787307" cy="0"/>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F2A82B7-FB9A-4B92-9C1B-A13E8378DCBF}"/>
              </a:ext>
            </a:extLst>
          </p:cNvPr>
          <p:cNvCxnSpPr/>
          <p:nvPr/>
        </p:nvCxnSpPr>
        <p:spPr>
          <a:xfrm flipV="1">
            <a:off x="2671524" y="3685310"/>
            <a:ext cx="787307" cy="0"/>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35D0711-9C24-4E61-9A9C-5F6EC4EC0142}"/>
              </a:ext>
            </a:extLst>
          </p:cNvPr>
          <p:cNvSpPr/>
          <p:nvPr/>
        </p:nvSpPr>
        <p:spPr>
          <a:xfrm>
            <a:off x="5996614" y="2300489"/>
            <a:ext cx="4544291" cy="2626887"/>
          </a:xfrm>
          <a:prstGeom prst="rect">
            <a:avLst/>
          </a:prstGeom>
          <a:solidFill>
            <a:srgbClr val="91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Freeform: Shape 20">
            <a:extLst>
              <a:ext uri="{FF2B5EF4-FFF2-40B4-BE49-F238E27FC236}">
                <a16:creationId xmlns:a16="http://schemas.microsoft.com/office/drawing/2014/main" id="{5FB46FB4-7E2B-48FB-BD06-D9EA40233672}"/>
              </a:ext>
            </a:extLst>
          </p:cNvPr>
          <p:cNvSpPr/>
          <p:nvPr/>
        </p:nvSpPr>
        <p:spPr>
          <a:xfrm>
            <a:off x="5999018" y="2549236"/>
            <a:ext cx="4544291" cy="2202873"/>
          </a:xfrm>
          <a:custGeom>
            <a:avLst/>
            <a:gdLst>
              <a:gd name="connsiteX0" fmla="*/ 0 w 4544291"/>
              <a:gd name="connsiteY0" fmla="*/ 2175164 h 2202873"/>
              <a:gd name="connsiteX1" fmla="*/ 1981200 w 4544291"/>
              <a:gd name="connsiteY1" fmla="*/ 2202873 h 2202873"/>
              <a:gd name="connsiteX2" fmla="*/ 2133600 w 4544291"/>
              <a:gd name="connsiteY2" fmla="*/ 0 h 2202873"/>
              <a:gd name="connsiteX3" fmla="*/ 2272146 w 4544291"/>
              <a:gd name="connsiteY3" fmla="*/ 2202873 h 2202873"/>
              <a:gd name="connsiteX4" fmla="*/ 4544291 w 4544291"/>
              <a:gd name="connsiteY4" fmla="*/ 2189019 h 2202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291" h="2202873">
                <a:moveTo>
                  <a:pt x="0" y="2175164"/>
                </a:moveTo>
                <a:lnTo>
                  <a:pt x="1981200" y="2202873"/>
                </a:lnTo>
                <a:lnTo>
                  <a:pt x="2133600" y="0"/>
                </a:lnTo>
                <a:lnTo>
                  <a:pt x="2272146" y="2202873"/>
                </a:lnTo>
                <a:lnTo>
                  <a:pt x="4544291" y="2189019"/>
                </a:ln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3CDA1D33-BF12-471F-B145-0ABBE2459CD7}"/>
              </a:ext>
            </a:extLst>
          </p:cNvPr>
          <p:cNvCxnSpPr/>
          <p:nvPr/>
        </p:nvCxnSpPr>
        <p:spPr>
          <a:xfrm>
            <a:off x="7647709" y="3753645"/>
            <a:ext cx="1094509"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EB9517-A1F7-48E9-8F3C-7C75ED6EBB71}"/>
              </a:ext>
            </a:extLst>
          </p:cNvPr>
          <p:cNvSpPr txBox="1"/>
          <p:nvPr/>
        </p:nvSpPr>
        <p:spPr>
          <a:xfrm>
            <a:off x="512617" y="1164090"/>
            <a:ext cx="3214255" cy="369332"/>
          </a:xfrm>
          <a:prstGeom prst="rect">
            <a:avLst/>
          </a:prstGeom>
          <a:noFill/>
        </p:spPr>
        <p:txBody>
          <a:bodyPr wrap="square" lIns="0" tIns="0" rIns="0" bIns="0" rtlCol="0">
            <a:spAutoFit/>
          </a:bodyPr>
          <a:lstStyle/>
          <a:p>
            <a:r>
              <a:rPr lang="en-GB" sz="2400" dirty="0">
                <a:latin typeface="+mj-lt"/>
              </a:rPr>
              <a:t>Through Transmission </a:t>
            </a:r>
          </a:p>
        </p:txBody>
      </p:sp>
      <p:grpSp>
        <p:nvGrpSpPr>
          <p:cNvPr id="29" name="Group 28">
            <a:extLst>
              <a:ext uri="{FF2B5EF4-FFF2-40B4-BE49-F238E27FC236}">
                <a16:creationId xmlns:a16="http://schemas.microsoft.com/office/drawing/2014/main" id="{EDAB0C4F-6688-4F89-80C8-25A1AE11698E}"/>
              </a:ext>
            </a:extLst>
          </p:cNvPr>
          <p:cNvGrpSpPr/>
          <p:nvPr/>
        </p:nvGrpSpPr>
        <p:grpSpPr>
          <a:xfrm>
            <a:off x="609600" y="2895550"/>
            <a:ext cx="1427018" cy="1011432"/>
            <a:chOff x="609600" y="2895550"/>
            <a:chExt cx="1427018" cy="1011432"/>
          </a:xfrm>
        </p:grpSpPr>
        <p:grpSp>
          <p:nvGrpSpPr>
            <p:cNvPr id="12" name="Group 11">
              <a:extLst>
                <a:ext uri="{FF2B5EF4-FFF2-40B4-BE49-F238E27FC236}">
                  <a16:creationId xmlns:a16="http://schemas.microsoft.com/office/drawing/2014/main" id="{D4A27DFE-4F7D-4C3C-9E0E-0C8F0378CE0A}"/>
                </a:ext>
              </a:extLst>
            </p:cNvPr>
            <p:cNvGrpSpPr/>
            <p:nvPr/>
          </p:nvGrpSpPr>
          <p:grpSpPr>
            <a:xfrm>
              <a:off x="609600" y="3075709"/>
              <a:ext cx="1136072" cy="831273"/>
              <a:chOff x="609600" y="3075709"/>
              <a:chExt cx="1136072" cy="831273"/>
            </a:xfrm>
          </p:grpSpPr>
          <p:sp>
            <p:nvSpPr>
              <p:cNvPr id="9" name="Rectangle 8">
                <a:extLst>
                  <a:ext uri="{FF2B5EF4-FFF2-40B4-BE49-F238E27FC236}">
                    <a16:creationId xmlns:a16="http://schemas.microsoft.com/office/drawing/2014/main" id="{BA20DAD5-98D2-492E-ABED-6DC1C5FF1D48}"/>
                  </a:ext>
                </a:extLst>
              </p:cNvPr>
              <p:cNvSpPr/>
              <p:nvPr/>
            </p:nvSpPr>
            <p:spPr>
              <a:xfrm>
                <a:off x="1108363" y="3519055"/>
                <a:ext cx="637309" cy="3879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Freeform: Shape 9">
                <a:extLst>
                  <a:ext uri="{FF2B5EF4-FFF2-40B4-BE49-F238E27FC236}">
                    <a16:creationId xmlns:a16="http://schemas.microsoft.com/office/drawing/2014/main" id="{645A1C91-9B04-4395-BFE9-9DC3D112D136}"/>
                  </a:ext>
                </a:extLst>
              </p:cNvPr>
              <p:cNvSpPr/>
              <p:nvPr/>
            </p:nvSpPr>
            <p:spPr>
              <a:xfrm>
                <a:off x="609600" y="3075709"/>
                <a:ext cx="512618" cy="623455"/>
              </a:xfrm>
              <a:custGeom>
                <a:avLst/>
                <a:gdLst>
                  <a:gd name="connsiteX0" fmla="*/ 512618 w 512618"/>
                  <a:gd name="connsiteY0" fmla="*/ 623455 h 623455"/>
                  <a:gd name="connsiteX1" fmla="*/ 360218 w 512618"/>
                  <a:gd name="connsiteY1" fmla="*/ 609600 h 623455"/>
                  <a:gd name="connsiteX2" fmla="*/ 277091 w 512618"/>
                  <a:gd name="connsiteY2" fmla="*/ 581891 h 623455"/>
                  <a:gd name="connsiteX3" fmla="*/ 235527 w 512618"/>
                  <a:gd name="connsiteY3" fmla="*/ 568036 h 623455"/>
                  <a:gd name="connsiteX4" fmla="*/ 180109 w 512618"/>
                  <a:gd name="connsiteY4" fmla="*/ 484909 h 623455"/>
                  <a:gd name="connsiteX5" fmla="*/ 152400 w 512618"/>
                  <a:gd name="connsiteY5" fmla="*/ 443346 h 623455"/>
                  <a:gd name="connsiteX6" fmla="*/ 124691 w 512618"/>
                  <a:gd name="connsiteY6" fmla="*/ 360218 h 623455"/>
                  <a:gd name="connsiteX7" fmla="*/ 96982 w 512618"/>
                  <a:gd name="connsiteY7" fmla="*/ 138546 h 623455"/>
                  <a:gd name="connsiteX8" fmla="*/ 83127 w 512618"/>
                  <a:gd name="connsiteY8" fmla="*/ 96982 h 623455"/>
                  <a:gd name="connsiteX9" fmla="*/ 55418 w 512618"/>
                  <a:gd name="connsiteY9" fmla="*/ 55418 h 623455"/>
                  <a:gd name="connsiteX10" fmla="*/ 0 w 512618"/>
                  <a:gd name="connsiteY10" fmla="*/ 0 h 6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618" h="623455">
                    <a:moveTo>
                      <a:pt x="512618" y="623455"/>
                    </a:moveTo>
                    <a:cubicBezTo>
                      <a:pt x="461818" y="618837"/>
                      <a:pt x="410451" y="618465"/>
                      <a:pt x="360218" y="609600"/>
                    </a:cubicBezTo>
                    <a:cubicBezTo>
                      <a:pt x="331455" y="604524"/>
                      <a:pt x="304800" y="591127"/>
                      <a:pt x="277091" y="581891"/>
                    </a:cubicBezTo>
                    <a:lnTo>
                      <a:pt x="235527" y="568036"/>
                    </a:lnTo>
                    <a:cubicBezTo>
                      <a:pt x="156737" y="489246"/>
                      <a:pt x="220210" y="565111"/>
                      <a:pt x="180109" y="484909"/>
                    </a:cubicBezTo>
                    <a:cubicBezTo>
                      <a:pt x="172662" y="470016"/>
                      <a:pt x="159163" y="458562"/>
                      <a:pt x="152400" y="443346"/>
                    </a:cubicBezTo>
                    <a:cubicBezTo>
                      <a:pt x="140537" y="416655"/>
                      <a:pt x="124691" y="360218"/>
                      <a:pt x="124691" y="360218"/>
                    </a:cubicBezTo>
                    <a:cubicBezTo>
                      <a:pt x="116088" y="265592"/>
                      <a:pt x="117431" y="220340"/>
                      <a:pt x="96982" y="138546"/>
                    </a:cubicBezTo>
                    <a:cubicBezTo>
                      <a:pt x="93440" y="124378"/>
                      <a:pt x="89658" y="110044"/>
                      <a:pt x="83127" y="96982"/>
                    </a:cubicBezTo>
                    <a:cubicBezTo>
                      <a:pt x="75680" y="82089"/>
                      <a:pt x="66078" y="68210"/>
                      <a:pt x="55418" y="55418"/>
                    </a:cubicBez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DB65B6E-2E05-4C3E-B86A-9EA198FABCF7}"/>
                  </a:ext>
                </a:extLst>
              </p:cNvPr>
              <p:cNvSpPr/>
              <p:nvPr/>
            </p:nvSpPr>
            <p:spPr>
              <a:xfrm>
                <a:off x="1620982" y="3519055"/>
                <a:ext cx="110836" cy="387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6" name="TextBox 25">
              <a:extLst>
                <a:ext uri="{FF2B5EF4-FFF2-40B4-BE49-F238E27FC236}">
                  <a16:creationId xmlns:a16="http://schemas.microsoft.com/office/drawing/2014/main" id="{148C310D-15D9-4CF2-9CF0-1B19D97E14AD}"/>
                </a:ext>
              </a:extLst>
            </p:cNvPr>
            <p:cNvSpPr txBox="1"/>
            <p:nvPr/>
          </p:nvSpPr>
          <p:spPr>
            <a:xfrm>
              <a:off x="925851" y="2895550"/>
              <a:ext cx="1110767" cy="369332"/>
            </a:xfrm>
            <a:prstGeom prst="rect">
              <a:avLst/>
            </a:prstGeom>
            <a:noFill/>
          </p:spPr>
          <p:txBody>
            <a:bodyPr wrap="square" lIns="0" tIns="0" rIns="0" bIns="0" rtlCol="0">
              <a:spAutoFit/>
            </a:bodyPr>
            <a:lstStyle/>
            <a:p>
              <a:r>
                <a:rPr lang="en-GB" sz="2400" dirty="0">
                  <a:latin typeface="+mj-lt"/>
                </a:rPr>
                <a:t>P1 Send</a:t>
              </a:r>
            </a:p>
          </p:txBody>
        </p:sp>
      </p:grpSp>
      <p:grpSp>
        <p:nvGrpSpPr>
          <p:cNvPr id="22" name="Group 21">
            <a:extLst>
              <a:ext uri="{FF2B5EF4-FFF2-40B4-BE49-F238E27FC236}">
                <a16:creationId xmlns:a16="http://schemas.microsoft.com/office/drawing/2014/main" id="{751D58B6-A505-44A9-A4FE-CD33F42FDCC1}"/>
              </a:ext>
            </a:extLst>
          </p:cNvPr>
          <p:cNvGrpSpPr/>
          <p:nvPr/>
        </p:nvGrpSpPr>
        <p:grpSpPr>
          <a:xfrm>
            <a:off x="3458831" y="2889901"/>
            <a:ext cx="1463203" cy="1003227"/>
            <a:chOff x="3458831" y="2889901"/>
            <a:chExt cx="1463203" cy="1003227"/>
          </a:xfrm>
        </p:grpSpPr>
        <p:grpSp>
          <p:nvGrpSpPr>
            <p:cNvPr id="14" name="Group 13">
              <a:extLst>
                <a:ext uri="{FF2B5EF4-FFF2-40B4-BE49-F238E27FC236}">
                  <a16:creationId xmlns:a16="http://schemas.microsoft.com/office/drawing/2014/main" id="{2037163F-A20F-4DF6-8FFD-02C26F34C168}"/>
                </a:ext>
              </a:extLst>
            </p:cNvPr>
            <p:cNvGrpSpPr/>
            <p:nvPr/>
          </p:nvGrpSpPr>
          <p:grpSpPr>
            <a:xfrm flipH="1">
              <a:off x="3458831" y="3061855"/>
              <a:ext cx="1136072" cy="831273"/>
              <a:chOff x="609600" y="3075709"/>
              <a:chExt cx="1136072" cy="831273"/>
            </a:xfrm>
          </p:grpSpPr>
          <p:sp>
            <p:nvSpPr>
              <p:cNvPr id="15" name="Rectangle 14">
                <a:extLst>
                  <a:ext uri="{FF2B5EF4-FFF2-40B4-BE49-F238E27FC236}">
                    <a16:creationId xmlns:a16="http://schemas.microsoft.com/office/drawing/2014/main" id="{125FD377-2CB8-414E-872B-09316395968E}"/>
                  </a:ext>
                </a:extLst>
              </p:cNvPr>
              <p:cNvSpPr/>
              <p:nvPr/>
            </p:nvSpPr>
            <p:spPr>
              <a:xfrm>
                <a:off x="1108363" y="3519055"/>
                <a:ext cx="637309" cy="3879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Freeform: Shape 15">
                <a:extLst>
                  <a:ext uri="{FF2B5EF4-FFF2-40B4-BE49-F238E27FC236}">
                    <a16:creationId xmlns:a16="http://schemas.microsoft.com/office/drawing/2014/main" id="{C0686183-D726-4FC8-BBD7-B384BFCB2FAF}"/>
                  </a:ext>
                </a:extLst>
              </p:cNvPr>
              <p:cNvSpPr/>
              <p:nvPr/>
            </p:nvSpPr>
            <p:spPr>
              <a:xfrm>
                <a:off x="609600" y="3075709"/>
                <a:ext cx="512618" cy="623455"/>
              </a:xfrm>
              <a:custGeom>
                <a:avLst/>
                <a:gdLst>
                  <a:gd name="connsiteX0" fmla="*/ 512618 w 512618"/>
                  <a:gd name="connsiteY0" fmla="*/ 623455 h 623455"/>
                  <a:gd name="connsiteX1" fmla="*/ 360218 w 512618"/>
                  <a:gd name="connsiteY1" fmla="*/ 609600 h 623455"/>
                  <a:gd name="connsiteX2" fmla="*/ 277091 w 512618"/>
                  <a:gd name="connsiteY2" fmla="*/ 581891 h 623455"/>
                  <a:gd name="connsiteX3" fmla="*/ 235527 w 512618"/>
                  <a:gd name="connsiteY3" fmla="*/ 568036 h 623455"/>
                  <a:gd name="connsiteX4" fmla="*/ 180109 w 512618"/>
                  <a:gd name="connsiteY4" fmla="*/ 484909 h 623455"/>
                  <a:gd name="connsiteX5" fmla="*/ 152400 w 512618"/>
                  <a:gd name="connsiteY5" fmla="*/ 443346 h 623455"/>
                  <a:gd name="connsiteX6" fmla="*/ 124691 w 512618"/>
                  <a:gd name="connsiteY6" fmla="*/ 360218 h 623455"/>
                  <a:gd name="connsiteX7" fmla="*/ 96982 w 512618"/>
                  <a:gd name="connsiteY7" fmla="*/ 138546 h 623455"/>
                  <a:gd name="connsiteX8" fmla="*/ 83127 w 512618"/>
                  <a:gd name="connsiteY8" fmla="*/ 96982 h 623455"/>
                  <a:gd name="connsiteX9" fmla="*/ 55418 w 512618"/>
                  <a:gd name="connsiteY9" fmla="*/ 55418 h 623455"/>
                  <a:gd name="connsiteX10" fmla="*/ 0 w 512618"/>
                  <a:gd name="connsiteY10" fmla="*/ 0 h 6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618" h="623455">
                    <a:moveTo>
                      <a:pt x="512618" y="623455"/>
                    </a:moveTo>
                    <a:cubicBezTo>
                      <a:pt x="461818" y="618837"/>
                      <a:pt x="410451" y="618465"/>
                      <a:pt x="360218" y="609600"/>
                    </a:cubicBezTo>
                    <a:cubicBezTo>
                      <a:pt x="331455" y="604524"/>
                      <a:pt x="304800" y="591127"/>
                      <a:pt x="277091" y="581891"/>
                    </a:cubicBezTo>
                    <a:lnTo>
                      <a:pt x="235527" y="568036"/>
                    </a:lnTo>
                    <a:cubicBezTo>
                      <a:pt x="156737" y="489246"/>
                      <a:pt x="220210" y="565111"/>
                      <a:pt x="180109" y="484909"/>
                    </a:cubicBezTo>
                    <a:cubicBezTo>
                      <a:pt x="172662" y="470016"/>
                      <a:pt x="159163" y="458562"/>
                      <a:pt x="152400" y="443346"/>
                    </a:cubicBezTo>
                    <a:cubicBezTo>
                      <a:pt x="140537" y="416655"/>
                      <a:pt x="124691" y="360218"/>
                      <a:pt x="124691" y="360218"/>
                    </a:cubicBezTo>
                    <a:cubicBezTo>
                      <a:pt x="116088" y="265592"/>
                      <a:pt x="117431" y="220340"/>
                      <a:pt x="96982" y="138546"/>
                    </a:cubicBezTo>
                    <a:cubicBezTo>
                      <a:pt x="93440" y="124378"/>
                      <a:pt x="89658" y="110044"/>
                      <a:pt x="83127" y="96982"/>
                    </a:cubicBezTo>
                    <a:cubicBezTo>
                      <a:pt x="75680" y="82089"/>
                      <a:pt x="66078" y="68210"/>
                      <a:pt x="55418" y="55418"/>
                    </a:cubicBez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E3C9E88-0034-4844-9DAA-6A7F52046165}"/>
                  </a:ext>
                </a:extLst>
              </p:cNvPr>
              <p:cNvSpPr/>
              <p:nvPr/>
            </p:nvSpPr>
            <p:spPr>
              <a:xfrm>
                <a:off x="1620982" y="3519055"/>
                <a:ext cx="110836" cy="387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TextBox 26">
              <a:extLst>
                <a:ext uri="{FF2B5EF4-FFF2-40B4-BE49-F238E27FC236}">
                  <a16:creationId xmlns:a16="http://schemas.microsoft.com/office/drawing/2014/main" id="{A990DDDA-D423-4F43-91EB-439916950078}"/>
                </a:ext>
              </a:extLst>
            </p:cNvPr>
            <p:cNvSpPr txBox="1"/>
            <p:nvPr/>
          </p:nvSpPr>
          <p:spPr>
            <a:xfrm>
              <a:off x="3474221" y="2889901"/>
              <a:ext cx="1447813" cy="369332"/>
            </a:xfrm>
            <a:prstGeom prst="rect">
              <a:avLst/>
            </a:prstGeom>
            <a:noFill/>
          </p:spPr>
          <p:txBody>
            <a:bodyPr wrap="square" lIns="0" tIns="0" rIns="0" bIns="0" rtlCol="0">
              <a:spAutoFit/>
            </a:bodyPr>
            <a:lstStyle/>
            <a:p>
              <a:r>
                <a:rPr lang="en-GB" sz="2400" dirty="0">
                  <a:latin typeface="+mj-lt"/>
                </a:rPr>
                <a:t>P2 Receive</a:t>
              </a:r>
            </a:p>
          </p:txBody>
        </p:sp>
      </p:grpSp>
      <p:grpSp>
        <p:nvGrpSpPr>
          <p:cNvPr id="13" name="Group 12">
            <a:extLst>
              <a:ext uri="{FF2B5EF4-FFF2-40B4-BE49-F238E27FC236}">
                <a16:creationId xmlns:a16="http://schemas.microsoft.com/office/drawing/2014/main" id="{EFE5F3D9-7228-4D62-A980-5971F8B0047F}"/>
              </a:ext>
            </a:extLst>
          </p:cNvPr>
          <p:cNvGrpSpPr/>
          <p:nvPr/>
        </p:nvGrpSpPr>
        <p:grpSpPr>
          <a:xfrm>
            <a:off x="2011018" y="2488976"/>
            <a:ext cx="1447813" cy="3348223"/>
            <a:chOff x="2011018" y="2488976"/>
            <a:chExt cx="1447813" cy="3348223"/>
          </a:xfrm>
        </p:grpSpPr>
        <p:sp>
          <p:nvSpPr>
            <p:cNvPr id="8" name="Rectangle 7">
              <a:extLst>
                <a:ext uri="{FF2B5EF4-FFF2-40B4-BE49-F238E27FC236}">
                  <a16:creationId xmlns:a16="http://schemas.microsoft.com/office/drawing/2014/main" id="{02A5DD2B-F6A6-4735-B9D5-845290E1997D}"/>
                </a:ext>
              </a:extLst>
            </p:cNvPr>
            <p:cNvSpPr/>
            <p:nvPr/>
          </p:nvSpPr>
          <p:spPr>
            <a:xfrm>
              <a:off x="2501446" y="2488976"/>
              <a:ext cx="279494" cy="2438400"/>
            </a:xfrm>
            <a:prstGeom prst="rect">
              <a:avLst/>
            </a:prstGeom>
            <a:pattFill prst="weave">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2BDAC11B-EFC7-433B-844E-B37DDBF87CD5}"/>
                </a:ext>
              </a:extLst>
            </p:cNvPr>
            <p:cNvSpPr txBox="1"/>
            <p:nvPr/>
          </p:nvSpPr>
          <p:spPr>
            <a:xfrm>
              <a:off x="2011018" y="5467867"/>
              <a:ext cx="1447813" cy="369332"/>
            </a:xfrm>
            <a:prstGeom prst="rect">
              <a:avLst/>
            </a:prstGeom>
            <a:noFill/>
          </p:spPr>
          <p:txBody>
            <a:bodyPr wrap="square" lIns="0" tIns="0" rIns="0" bIns="0" rtlCol="0">
              <a:spAutoFit/>
            </a:bodyPr>
            <a:lstStyle/>
            <a:p>
              <a:r>
                <a:rPr lang="en-GB" sz="2400" dirty="0">
                  <a:latin typeface="+mj-lt"/>
                </a:rPr>
                <a:t>Composite</a:t>
              </a:r>
            </a:p>
          </p:txBody>
        </p:sp>
        <p:cxnSp>
          <p:nvCxnSpPr>
            <p:cNvPr id="5" name="Straight Arrow Connector 4">
              <a:extLst>
                <a:ext uri="{FF2B5EF4-FFF2-40B4-BE49-F238E27FC236}">
                  <a16:creationId xmlns:a16="http://schemas.microsoft.com/office/drawing/2014/main" id="{05D4B3AA-932B-44EE-880C-25443248DDB3}"/>
                </a:ext>
              </a:extLst>
            </p:cNvPr>
            <p:cNvCxnSpPr>
              <a:cxnSpLocks/>
              <a:endCxn id="8" idx="2"/>
            </p:cNvCxnSpPr>
            <p:nvPr/>
          </p:nvCxnSpPr>
          <p:spPr>
            <a:xfrm flipV="1">
              <a:off x="2641193" y="4927376"/>
              <a:ext cx="0" cy="540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65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The Big Difference!</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18</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9" name="TextBox 8">
            <a:extLst>
              <a:ext uri="{FF2B5EF4-FFF2-40B4-BE49-F238E27FC236}">
                <a16:creationId xmlns:a16="http://schemas.microsoft.com/office/drawing/2014/main" id="{1742E377-72FB-43FE-BD17-0EEF0E6EC061}"/>
              </a:ext>
            </a:extLst>
          </p:cNvPr>
          <p:cNvSpPr txBox="1"/>
          <p:nvPr/>
        </p:nvSpPr>
        <p:spPr>
          <a:xfrm>
            <a:off x="512617" y="1164090"/>
            <a:ext cx="4082286" cy="369332"/>
          </a:xfrm>
          <a:prstGeom prst="rect">
            <a:avLst/>
          </a:prstGeom>
          <a:noFill/>
        </p:spPr>
        <p:txBody>
          <a:bodyPr wrap="square" lIns="0" tIns="0" rIns="0" bIns="0" rtlCol="0">
            <a:spAutoFit/>
          </a:bodyPr>
          <a:lstStyle/>
          <a:p>
            <a:r>
              <a:rPr lang="en-GB" sz="2400" dirty="0">
                <a:latin typeface="+mj-lt"/>
              </a:rPr>
              <a:t>Double Through Transmission </a:t>
            </a:r>
          </a:p>
        </p:txBody>
      </p:sp>
      <p:sp>
        <p:nvSpPr>
          <p:cNvPr id="8" name="Rectangle 7">
            <a:extLst>
              <a:ext uri="{FF2B5EF4-FFF2-40B4-BE49-F238E27FC236}">
                <a16:creationId xmlns:a16="http://schemas.microsoft.com/office/drawing/2014/main" id="{7555FF89-E2C6-4FD2-9F94-1D560FF468D7}"/>
              </a:ext>
            </a:extLst>
          </p:cNvPr>
          <p:cNvSpPr/>
          <p:nvPr/>
        </p:nvSpPr>
        <p:spPr>
          <a:xfrm>
            <a:off x="1496291" y="5361709"/>
            <a:ext cx="5957454" cy="20781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92D4F635-E0B5-43B1-B861-B367768193C2}"/>
              </a:ext>
            </a:extLst>
          </p:cNvPr>
          <p:cNvSpPr/>
          <p:nvPr/>
        </p:nvSpPr>
        <p:spPr>
          <a:xfrm>
            <a:off x="2299854" y="4779819"/>
            <a:ext cx="4350327" cy="332509"/>
          </a:xfrm>
          <a:prstGeom prst="rect">
            <a:avLst/>
          </a:prstGeom>
          <a:pattFill prst="weave">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61BC39E2-41FC-498B-B0E8-9E03E376A3CA}"/>
              </a:ext>
            </a:extLst>
          </p:cNvPr>
          <p:cNvSpPr/>
          <p:nvPr/>
        </p:nvSpPr>
        <p:spPr>
          <a:xfrm>
            <a:off x="7730836" y="2249913"/>
            <a:ext cx="3948547" cy="2626887"/>
          </a:xfrm>
          <a:prstGeom prst="rect">
            <a:avLst/>
          </a:prstGeom>
          <a:solidFill>
            <a:srgbClr val="91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Freeform: Shape 16">
            <a:extLst>
              <a:ext uri="{FF2B5EF4-FFF2-40B4-BE49-F238E27FC236}">
                <a16:creationId xmlns:a16="http://schemas.microsoft.com/office/drawing/2014/main" id="{DD32D0D9-CF77-44C7-A542-6EC017D246BD}"/>
              </a:ext>
            </a:extLst>
          </p:cNvPr>
          <p:cNvSpPr/>
          <p:nvPr/>
        </p:nvSpPr>
        <p:spPr>
          <a:xfrm>
            <a:off x="7788660" y="2318553"/>
            <a:ext cx="3893127" cy="2447411"/>
          </a:xfrm>
          <a:custGeom>
            <a:avLst/>
            <a:gdLst>
              <a:gd name="connsiteX0" fmla="*/ 0 w 4544291"/>
              <a:gd name="connsiteY0" fmla="*/ 2175164 h 2202873"/>
              <a:gd name="connsiteX1" fmla="*/ 1981200 w 4544291"/>
              <a:gd name="connsiteY1" fmla="*/ 2202873 h 2202873"/>
              <a:gd name="connsiteX2" fmla="*/ 2133600 w 4544291"/>
              <a:gd name="connsiteY2" fmla="*/ 0 h 2202873"/>
              <a:gd name="connsiteX3" fmla="*/ 2272146 w 4544291"/>
              <a:gd name="connsiteY3" fmla="*/ 2202873 h 2202873"/>
              <a:gd name="connsiteX4" fmla="*/ 4544291 w 4544291"/>
              <a:gd name="connsiteY4" fmla="*/ 2189019 h 2202873"/>
              <a:gd name="connsiteX0" fmla="*/ 0 w 3893127"/>
              <a:gd name="connsiteY0" fmla="*/ 2202874 h 2202874"/>
              <a:gd name="connsiteX1" fmla="*/ 1330036 w 3893127"/>
              <a:gd name="connsiteY1" fmla="*/ 2202873 h 2202874"/>
              <a:gd name="connsiteX2" fmla="*/ 1482436 w 3893127"/>
              <a:gd name="connsiteY2" fmla="*/ 0 h 2202874"/>
              <a:gd name="connsiteX3" fmla="*/ 1620982 w 3893127"/>
              <a:gd name="connsiteY3" fmla="*/ 2202873 h 2202874"/>
              <a:gd name="connsiteX4" fmla="*/ 3893127 w 3893127"/>
              <a:gd name="connsiteY4" fmla="*/ 2189019 h 2202874"/>
              <a:gd name="connsiteX0" fmla="*/ 0 w 3893127"/>
              <a:gd name="connsiteY0" fmla="*/ 2202874 h 2202874"/>
              <a:gd name="connsiteX1" fmla="*/ 1330036 w 3893127"/>
              <a:gd name="connsiteY1" fmla="*/ 2202873 h 2202874"/>
              <a:gd name="connsiteX2" fmla="*/ 1482436 w 3893127"/>
              <a:gd name="connsiteY2" fmla="*/ 0 h 2202874"/>
              <a:gd name="connsiteX3" fmla="*/ 1620982 w 3893127"/>
              <a:gd name="connsiteY3" fmla="*/ 2202873 h 2202874"/>
              <a:gd name="connsiteX4" fmla="*/ 3893127 w 3893127"/>
              <a:gd name="connsiteY4" fmla="*/ 2189019 h 2202874"/>
              <a:gd name="connsiteX0" fmla="*/ 0 w 3893127"/>
              <a:gd name="connsiteY0" fmla="*/ 2202874 h 2202874"/>
              <a:gd name="connsiteX1" fmla="*/ 775854 w 3893127"/>
              <a:gd name="connsiteY1" fmla="*/ 2189018 h 2202874"/>
              <a:gd name="connsiteX2" fmla="*/ 1482436 w 3893127"/>
              <a:gd name="connsiteY2" fmla="*/ 0 h 2202874"/>
              <a:gd name="connsiteX3" fmla="*/ 1620982 w 3893127"/>
              <a:gd name="connsiteY3" fmla="*/ 2202873 h 2202874"/>
              <a:gd name="connsiteX4" fmla="*/ 3893127 w 3893127"/>
              <a:gd name="connsiteY4" fmla="*/ 2189019 h 2202874"/>
              <a:gd name="connsiteX0" fmla="*/ 0 w 3893127"/>
              <a:gd name="connsiteY0" fmla="*/ 2493820 h 2493820"/>
              <a:gd name="connsiteX1" fmla="*/ 775854 w 3893127"/>
              <a:gd name="connsiteY1" fmla="*/ 2479964 h 2493820"/>
              <a:gd name="connsiteX2" fmla="*/ 858981 w 3893127"/>
              <a:gd name="connsiteY2" fmla="*/ 0 h 2493820"/>
              <a:gd name="connsiteX3" fmla="*/ 1620982 w 3893127"/>
              <a:gd name="connsiteY3" fmla="*/ 2493819 h 2493820"/>
              <a:gd name="connsiteX4" fmla="*/ 3893127 w 3893127"/>
              <a:gd name="connsiteY4" fmla="*/ 2479965 h 2493820"/>
              <a:gd name="connsiteX0" fmla="*/ 0 w 3893127"/>
              <a:gd name="connsiteY0" fmla="*/ 2493820 h 2493820"/>
              <a:gd name="connsiteX1" fmla="*/ 775854 w 3893127"/>
              <a:gd name="connsiteY1" fmla="*/ 2479964 h 2493820"/>
              <a:gd name="connsiteX2" fmla="*/ 858981 w 3893127"/>
              <a:gd name="connsiteY2" fmla="*/ 0 h 2493820"/>
              <a:gd name="connsiteX3" fmla="*/ 969819 w 3893127"/>
              <a:gd name="connsiteY3" fmla="*/ 2493819 h 2493820"/>
              <a:gd name="connsiteX4" fmla="*/ 3893127 w 3893127"/>
              <a:gd name="connsiteY4" fmla="*/ 2479965 h 2493820"/>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3893127 w 3893127"/>
              <a:gd name="connsiteY4"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258358 w 3893127"/>
              <a:gd name="connsiteY4" fmla="*/ 2419702 h 2438402"/>
              <a:gd name="connsiteX5" fmla="*/ 3893127 w 3893127"/>
              <a:gd name="connsiteY5"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3893127 w 3893127"/>
              <a:gd name="connsiteY5"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1604722 w 3893127"/>
              <a:gd name="connsiteY5" fmla="*/ 2419702 h 2438402"/>
              <a:gd name="connsiteX6" fmla="*/ 3893127 w 3893127"/>
              <a:gd name="connsiteY6"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1604722 w 3893127"/>
              <a:gd name="connsiteY5" fmla="*/ 2419702 h 2438402"/>
              <a:gd name="connsiteX6" fmla="*/ 3893127 w 3893127"/>
              <a:gd name="connsiteY6"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1604722 w 3893127"/>
              <a:gd name="connsiteY5" fmla="*/ 2419702 h 2438402"/>
              <a:gd name="connsiteX6" fmla="*/ 1604722 w 3893127"/>
              <a:gd name="connsiteY6" fmla="*/ 2419702 h 2438402"/>
              <a:gd name="connsiteX7" fmla="*/ 3893127 w 3893127"/>
              <a:gd name="connsiteY7"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1604722 w 3893127"/>
              <a:gd name="connsiteY5" fmla="*/ 2419702 h 2438402"/>
              <a:gd name="connsiteX6" fmla="*/ 1466177 w 3893127"/>
              <a:gd name="connsiteY6" fmla="*/ 535483 h 2438402"/>
              <a:gd name="connsiteX7" fmla="*/ 3893127 w 3893127"/>
              <a:gd name="connsiteY7"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1313777 w 3893127"/>
              <a:gd name="connsiteY5" fmla="*/ 590902 h 2438402"/>
              <a:gd name="connsiteX6" fmla="*/ 1466177 w 3893127"/>
              <a:gd name="connsiteY6" fmla="*/ 535483 h 2438402"/>
              <a:gd name="connsiteX7" fmla="*/ 3893127 w 3893127"/>
              <a:gd name="connsiteY7"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355340 w 3893127"/>
              <a:gd name="connsiteY4" fmla="*/ 2433557 h 2438402"/>
              <a:gd name="connsiteX5" fmla="*/ 1313777 w 3893127"/>
              <a:gd name="connsiteY5" fmla="*/ 590902 h 2438402"/>
              <a:gd name="connsiteX6" fmla="*/ 1535450 w 3893127"/>
              <a:gd name="connsiteY6" fmla="*/ 2405847 h 2438402"/>
              <a:gd name="connsiteX7" fmla="*/ 3893127 w 3893127"/>
              <a:gd name="connsiteY7"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202940 w 3893127"/>
              <a:gd name="connsiteY4" fmla="*/ 2433557 h 2438402"/>
              <a:gd name="connsiteX5" fmla="*/ 1313777 w 3893127"/>
              <a:gd name="connsiteY5" fmla="*/ 590902 h 2438402"/>
              <a:gd name="connsiteX6" fmla="*/ 1535450 w 3893127"/>
              <a:gd name="connsiteY6" fmla="*/ 2405847 h 2438402"/>
              <a:gd name="connsiteX7" fmla="*/ 3893127 w 3893127"/>
              <a:gd name="connsiteY7" fmla="*/ 2424547 h 2438402"/>
              <a:gd name="connsiteX0" fmla="*/ 0 w 3893127"/>
              <a:gd name="connsiteY0" fmla="*/ 2438402 h 2438402"/>
              <a:gd name="connsiteX1" fmla="*/ 775854 w 3893127"/>
              <a:gd name="connsiteY1" fmla="*/ 2424546 h 2438402"/>
              <a:gd name="connsiteX2" fmla="*/ 872836 w 3893127"/>
              <a:gd name="connsiteY2" fmla="*/ 0 h 2438402"/>
              <a:gd name="connsiteX3" fmla="*/ 969819 w 3893127"/>
              <a:gd name="connsiteY3" fmla="*/ 2438401 h 2438402"/>
              <a:gd name="connsiteX4" fmla="*/ 1202940 w 3893127"/>
              <a:gd name="connsiteY4" fmla="*/ 2433557 h 2438402"/>
              <a:gd name="connsiteX5" fmla="*/ 1189086 w 3893127"/>
              <a:gd name="connsiteY5" fmla="*/ 618612 h 2438402"/>
              <a:gd name="connsiteX6" fmla="*/ 1535450 w 3893127"/>
              <a:gd name="connsiteY6" fmla="*/ 2405847 h 2438402"/>
              <a:gd name="connsiteX7" fmla="*/ 3893127 w 3893127"/>
              <a:gd name="connsiteY7" fmla="*/ 2424547 h 2438402"/>
              <a:gd name="connsiteX0" fmla="*/ 0 w 3893127"/>
              <a:gd name="connsiteY0" fmla="*/ 2438402 h 2447411"/>
              <a:gd name="connsiteX1" fmla="*/ 775854 w 3893127"/>
              <a:gd name="connsiteY1" fmla="*/ 2424546 h 2447411"/>
              <a:gd name="connsiteX2" fmla="*/ 872836 w 3893127"/>
              <a:gd name="connsiteY2" fmla="*/ 0 h 2447411"/>
              <a:gd name="connsiteX3" fmla="*/ 969819 w 3893127"/>
              <a:gd name="connsiteY3" fmla="*/ 2438401 h 2447411"/>
              <a:gd name="connsiteX4" fmla="*/ 1202940 w 3893127"/>
              <a:gd name="connsiteY4" fmla="*/ 2433557 h 2447411"/>
              <a:gd name="connsiteX5" fmla="*/ 1189086 w 3893127"/>
              <a:gd name="connsiteY5" fmla="*/ 618612 h 2447411"/>
              <a:gd name="connsiteX6" fmla="*/ 1410759 w 3893127"/>
              <a:gd name="connsiteY6" fmla="*/ 2447411 h 2447411"/>
              <a:gd name="connsiteX7" fmla="*/ 3893127 w 3893127"/>
              <a:gd name="connsiteY7" fmla="*/ 2424547 h 2447411"/>
              <a:gd name="connsiteX0" fmla="*/ 0 w 3893127"/>
              <a:gd name="connsiteY0" fmla="*/ 2438402 h 2447411"/>
              <a:gd name="connsiteX1" fmla="*/ 775854 w 3893127"/>
              <a:gd name="connsiteY1" fmla="*/ 2424546 h 2447411"/>
              <a:gd name="connsiteX2" fmla="*/ 872836 w 3893127"/>
              <a:gd name="connsiteY2" fmla="*/ 0 h 2447411"/>
              <a:gd name="connsiteX3" fmla="*/ 969819 w 3893127"/>
              <a:gd name="connsiteY3" fmla="*/ 2438401 h 2447411"/>
              <a:gd name="connsiteX4" fmla="*/ 1202940 w 3893127"/>
              <a:gd name="connsiteY4" fmla="*/ 2433557 h 2447411"/>
              <a:gd name="connsiteX5" fmla="*/ 1189086 w 3893127"/>
              <a:gd name="connsiteY5" fmla="*/ 618612 h 2447411"/>
              <a:gd name="connsiteX6" fmla="*/ 1410759 w 3893127"/>
              <a:gd name="connsiteY6" fmla="*/ 2447411 h 2447411"/>
              <a:gd name="connsiteX7" fmla="*/ 2643813 w 3893127"/>
              <a:gd name="connsiteY7" fmla="*/ 2419702 h 2447411"/>
              <a:gd name="connsiteX8" fmla="*/ 3893127 w 3893127"/>
              <a:gd name="connsiteY8" fmla="*/ 2424547 h 2447411"/>
              <a:gd name="connsiteX0" fmla="*/ 0 w 3893127"/>
              <a:gd name="connsiteY0" fmla="*/ 2438402 h 2447411"/>
              <a:gd name="connsiteX1" fmla="*/ 775854 w 3893127"/>
              <a:gd name="connsiteY1" fmla="*/ 2424546 h 2447411"/>
              <a:gd name="connsiteX2" fmla="*/ 872836 w 3893127"/>
              <a:gd name="connsiteY2" fmla="*/ 0 h 2447411"/>
              <a:gd name="connsiteX3" fmla="*/ 969819 w 3893127"/>
              <a:gd name="connsiteY3" fmla="*/ 2438401 h 2447411"/>
              <a:gd name="connsiteX4" fmla="*/ 1202940 w 3893127"/>
              <a:gd name="connsiteY4" fmla="*/ 2433557 h 2447411"/>
              <a:gd name="connsiteX5" fmla="*/ 1189086 w 3893127"/>
              <a:gd name="connsiteY5" fmla="*/ 618612 h 2447411"/>
              <a:gd name="connsiteX6" fmla="*/ 1410759 w 3893127"/>
              <a:gd name="connsiteY6" fmla="*/ 2447411 h 2447411"/>
              <a:gd name="connsiteX7" fmla="*/ 2643813 w 3893127"/>
              <a:gd name="connsiteY7" fmla="*/ 2419702 h 2447411"/>
              <a:gd name="connsiteX8" fmla="*/ 2865485 w 3893127"/>
              <a:gd name="connsiteY8" fmla="*/ 2419702 h 2447411"/>
              <a:gd name="connsiteX9" fmla="*/ 3893127 w 3893127"/>
              <a:gd name="connsiteY9" fmla="*/ 2424547 h 2447411"/>
              <a:gd name="connsiteX0" fmla="*/ 0 w 3893127"/>
              <a:gd name="connsiteY0" fmla="*/ 2438402 h 2447411"/>
              <a:gd name="connsiteX1" fmla="*/ 775854 w 3893127"/>
              <a:gd name="connsiteY1" fmla="*/ 2424546 h 2447411"/>
              <a:gd name="connsiteX2" fmla="*/ 872836 w 3893127"/>
              <a:gd name="connsiteY2" fmla="*/ 0 h 2447411"/>
              <a:gd name="connsiteX3" fmla="*/ 969819 w 3893127"/>
              <a:gd name="connsiteY3" fmla="*/ 2438401 h 2447411"/>
              <a:gd name="connsiteX4" fmla="*/ 1202940 w 3893127"/>
              <a:gd name="connsiteY4" fmla="*/ 2433557 h 2447411"/>
              <a:gd name="connsiteX5" fmla="*/ 1189086 w 3893127"/>
              <a:gd name="connsiteY5" fmla="*/ 618612 h 2447411"/>
              <a:gd name="connsiteX6" fmla="*/ 1410759 w 3893127"/>
              <a:gd name="connsiteY6" fmla="*/ 2447411 h 2447411"/>
              <a:gd name="connsiteX7" fmla="*/ 2643813 w 3893127"/>
              <a:gd name="connsiteY7" fmla="*/ 2419702 h 2447411"/>
              <a:gd name="connsiteX8" fmla="*/ 2643813 w 3893127"/>
              <a:gd name="connsiteY8" fmla="*/ 646320 h 2447411"/>
              <a:gd name="connsiteX9" fmla="*/ 3893127 w 3893127"/>
              <a:gd name="connsiteY9" fmla="*/ 2424547 h 2447411"/>
              <a:gd name="connsiteX0" fmla="*/ 0 w 3893127"/>
              <a:gd name="connsiteY0" fmla="*/ 2438402 h 2447411"/>
              <a:gd name="connsiteX1" fmla="*/ 775854 w 3893127"/>
              <a:gd name="connsiteY1" fmla="*/ 2424546 h 2447411"/>
              <a:gd name="connsiteX2" fmla="*/ 872836 w 3893127"/>
              <a:gd name="connsiteY2" fmla="*/ 0 h 2447411"/>
              <a:gd name="connsiteX3" fmla="*/ 969819 w 3893127"/>
              <a:gd name="connsiteY3" fmla="*/ 2438401 h 2447411"/>
              <a:gd name="connsiteX4" fmla="*/ 1202940 w 3893127"/>
              <a:gd name="connsiteY4" fmla="*/ 2433557 h 2447411"/>
              <a:gd name="connsiteX5" fmla="*/ 1189086 w 3893127"/>
              <a:gd name="connsiteY5" fmla="*/ 618612 h 2447411"/>
              <a:gd name="connsiteX6" fmla="*/ 1410759 w 3893127"/>
              <a:gd name="connsiteY6" fmla="*/ 2447411 h 2447411"/>
              <a:gd name="connsiteX7" fmla="*/ 2643813 w 3893127"/>
              <a:gd name="connsiteY7" fmla="*/ 2419702 h 2447411"/>
              <a:gd name="connsiteX8" fmla="*/ 2643813 w 3893127"/>
              <a:gd name="connsiteY8" fmla="*/ 646320 h 2447411"/>
              <a:gd name="connsiteX9" fmla="*/ 3225704 w 3893127"/>
              <a:gd name="connsiteY9" fmla="*/ 1491447 h 2447411"/>
              <a:gd name="connsiteX10" fmla="*/ 3893127 w 3893127"/>
              <a:gd name="connsiteY10" fmla="*/ 2424547 h 2447411"/>
              <a:gd name="connsiteX0" fmla="*/ 0 w 3893127"/>
              <a:gd name="connsiteY0" fmla="*/ 2438402 h 2447411"/>
              <a:gd name="connsiteX1" fmla="*/ 775854 w 3893127"/>
              <a:gd name="connsiteY1" fmla="*/ 2424546 h 2447411"/>
              <a:gd name="connsiteX2" fmla="*/ 872836 w 3893127"/>
              <a:gd name="connsiteY2" fmla="*/ 0 h 2447411"/>
              <a:gd name="connsiteX3" fmla="*/ 969819 w 3893127"/>
              <a:gd name="connsiteY3" fmla="*/ 2438401 h 2447411"/>
              <a:gd name="connsiteX4" fmla="*/ 1202940 w 3893127"/>
              <a:gd name="connsiteY4" fmla="*/ 2433557 h 2447411"/>
              <a:gd name="connsiteX5" fmla="*/ 1189086 w 3893127"/>
              <a:gd name="connsiteY5" fmla="*/ 618612 h 2447411"/>
              <a:gd name="connsiteX6" fmla="*/ 1410759 w 3893127"/>
              <a:gd name="connsiteY6" fmla="*/ 2447411 h 2447411"/>
              <a:gd name="connsiteX7" fmla="*/ 2643813 w 3893127"/>
              <a:gd name="connsiteY7" fmla="*/ 2419702 h 2447411"/>
              <a:gd name="connsiteX8" fmla="*/ 2643813 w 3893127"/>
              <a:gd name="connsiteY8" fmla="*/ 646320 h 2447411"/>
              <a:gd name="connsiteX9" fmla="*/ 2851631 w 3893127"/>
              <a:gd name="connsiteY9" fmla="*/ 2391992 h 2447411"/>
              <a:gd name="connsiteX10" fmla="*/ 3893127 w 3893127"/>
              <a:gd name="connsiteY10" fmla="*/ 2424547 h 244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3127" h="2447411">
                <a:moveTo>
                  <a:pt x="0" y="2438402"/>
                </a:moveTo>
                <a:lnTo>
                  <a:pt x="775854" y="2424546"/>
                </a:lnTo>
                <a:lnTo>
                  <a:pt x="872836" y="0"/>
                </a:lnTo>
                <a:lnTo>
                  <a:pt x="969819" y="2438401"/>
                </a:lnTo>
                <a:lnTo>
                  <a:pt x="1202940" y="2433557"/>
                </a:lnTo>
                <a:lnTo>
                  <a:pt x="1189086" y="618612"/>
                </a:lnTo>
                <a:lnTo>
                  <a:pt x="1410759" y="2447411"/>
                </a:lnTo>
                <a:lnTo>
                  <a:pt x="2643813" y="2419702"/>
                </a:lnTo>
                <a:lnTo>
                  <a:pt x="2643813" y="646320"/>
                </a:lnTo>
                <a:lnTo>
                  <a:pt x="2851631" y="2391992"/>
                </a:lnTo>
                <a:lnTo>
                  <a:pt x="3893127" y="2424547"/>
                </a:ln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1FD0B914-0B73-437F-A9F6-F9A3E61A960D}"/>
              </a:ext>
            </a:extLst>
          </p:cNvPr>
          <p:cNvCxnSpPr/>
          <p:nvPr/>
        </p:nvCxnSpPr>
        <p:spPr>
          <a:xfrm>
            <a:off x="9928297" y="3532308"/>
            <a:ext cx="1094509"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CF03ECC-985A-4530-97E8-F9E059E5700E}"/>
              </a:ext>
            </a:extLst>
          </p:cNvPr>
          <p:cNvSpPr/>
          <p:nvPr/>
        </p:nvSpPr>
        <p:spPr>
          <a:xfrm>
            <a:off x="2175164" y="5112328"/>
            <a:ext cx="277091" cy="263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19">
            <a:extLst>
              <a:ext uri="{FF2B5EF4-FFF2-40B4-BE49-F238E27FC236}">
                <a16:creationId xmlns:a16="http://schemas.microsoft.com/office/drawing/2014/main" id="{6C2AB8AB-18D5-4915-8CF9-6B277703C0A1}"/>
              </a:ext>
            </a:extLst>
          </p:cNvPr>
          <p:cNvSpPr/>
          <p:nvPr/>
        </p:nvSpPr>
        <p:spPr>
          <a:xfrm>
            <a:off x="6497780" y="5112328"/>
            <a:ext cx="277091" cy="263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1" name="Straight Connector 20">
            <a:extLst>
              <a:ext uri="{FF2B5EF4-FFF2-40B4-BE49-F238E27FC236}">
                <a16:creationId xmlns:a16="http://schemas.microsoft.com/office/drawing/2014/main" id="{9F9DA3F0-7D37-4D9E-B316-393998EE387A}"/>
              </a:ext>
            </a:extLst>
          </p:cNvPr>
          <p:cNvCxnSpPr/>
          <p:nvPr/>
        </p:nvCxnSpPr>
        <p:spPr>
          <a:xfrm>
            <a:off x="8335024" y="4086490"/>
            <a:ext cx="1094509" cy="0"/>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96287AE-94D9-4488-BED8-26503330D37E}"/>
              </a:ext>
            </a:extLst>
          </p:cNvPr>
          <p:cNvGrpSpPr/>
          <p:nvPr/>
        </p:nvGrpSpPr>
        <p:grpSpPr>
          <a:xfrm>
            <a:off x="3364251" y="1656142"/>
            <a:ext cx="1008982" cy="1136072"/>
            <a:chOff x="3364251" y="1656142"/>
            <a:chExt cx="1008982" cy="1136072"/>
          </a:xfrm>
        </p:grpSpPr>
        <p:grpSp>
          <p:nvGrpSpPr>
            <p:cNvPr id="12" name="Group 11">
              <a:extLst>
                <a:ext uri="{FF2B5EF4-FFF2-40B4-BE49-F238E27FC236}">
                  <a16:creationId xmlns:a16="http://schemas.microsoft.com/office/drawing/2014/main" id="{8B7FF252-E158-4B72-83B6-ED44647A2E2E}"/>
                </a:ext>
              </a:extLst>
            </p:cNvPr>
            <p:cNvGrpSpPr/>
            <p:nvPr/>
          </p:nvGrpSpPr>
          <p:grpSpPr>
            <a:xfrm rot="16200000" flipH="1">
              <a:off x="3389561" y="1808541"/>
              <a:ext cx="1136072" cy="831273"/>
              <a:chOff x="609600" y="3075709"/>
              <a:chExt cx="1136072" cy="831273"/>
            </a:xfrm>
          </p:grpSpPr>
          <p:sp>
            <p:nvSpPr>
              <p:cNvPr id="13" name="Rectangle 12">
                <a:extLst>
                  <a:ext uri="{FF2B5EF4-FFF2-40B4-BE49-F238E27FC236}">
                    <a16:creationId xmlns:a16="http://schemas.microsoft.com/office/drawing/2014/main" id="{2EDF4C41-E503-475E-BE4F-81A4E8684CAE}"/>
                  </a:ext>
                </a:extLst>
              </p:cNvPr>
              <p:cNvSpPr/>
              <p:nvPr/>
            </p:nvSpPr>
            <p:spPr>
              <a:xfrm>
                <a:off x="1108363" y="3519055"/>
                <a:ext cx="637309" cy="3879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Freeform: Shape 13">
                <a:extLst>
                  <a:ext uri="{FF2B5EF4-FFF2-40B4-BE49-F238E27FC236}">
                    <a16:creationId xmlns:a16="http://schemas.microsoft.com/office/drawing/2014/main" id="{3BC8B707-474B-41FB-9165-D9AAACEA01BD}"/>
                  </a:ext>
                </a:extLst>
              </p:cNvPr>
              <p:cNvSpPr/>
              <p:nvPr/>
            </p:nvSpPr>
            <p:spPr>
              <a:xfrm>
                <a:off x="609600" y="3075709"/>
                <a:ext cx="512618" cy="623455"/>
              </a:xfrm>
              <a:custGeom>
                <a:avLst/>
                <a:gdLst>
                  <a:gd name="connsiteX0" fmla="*/ 512618 w 512618"/>
                  <a:gd name="connsiteY0" fmla="*/ 623455 h 623455"/>
                  <a:gd name="connsiteX1" fmla="*/ 360218 w 512618"/>
                  <a:gd name="connsiteY1" fmla="*/ 609600 h 623455"/>
                  <a:gd name="connsiteX2" fmla="*/ 277091 w 512618"/>
                  <a:gd name="connsiteY2" fmla="*/ 581891 h 623455"/>
                  <a:gd name="connsiteX3" fmla="*/ 235527 w 512618"/>
                  <a:gd name="connsiteY3" fmla="*/ 568036 h 623455"/>
                  <a:gd name="connsiteX4" fmla="*/ 180109 w 512618"/>
                  <a:gd name="connsiteY4" fmla="*/ 484909 h 623455"/>
                  <a:gd name="connsiteX5" fmla="*/ 152400 w 512618"/>
                  <a:gd name="connsiteY5" fmla="*/ 443346 h 623455"/>
                  <a:gd name="connsiteX6" fmla="*/ 124691 w 512618"/>
                  <a:gd name="connsiteY6" fmla="*/ 360218 h 623455"/>
                  <a:gd name="connsiteX7" fmla="*/ 96982 w 512618"/>
                  <a:gd name="connsiteY7" fmla="*/ 138546 h 623455"/>
                  <a:gd name="connsiteX8" fmla="*/ 83127 w 512618"/>
                  <a:gd name="connsiteY8" fmla="*/ 96982 h 623455"/>
                  <a:gd name="connsiteX9" fmla="*/ 55418 w 512618"/>
                  <a:gd name="connsiteY9" fmla="*/ 55418 h 623455"/>
                  <a:gd name="connsiteX10" fmla="*/ 0 w 512618"/>
                  <a:gd name="connsiteY10" fmla="*/ 0 h 6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618" h="623455">
                    <a:moveTo>
                      <a:pt x="512618" y="623455"/>
                    </a:moveTo>
                    <a:cubicBezTo>
                      <a:pt x="461818" y="618837"/>
                      <a:pt x="410451" y="618465"/>
                      <a:pt x="360218" y="609600"/>
                    </a:cubicBezTo>
                    <a:cubicBezTo>
                      <a:pt x="331455" y="604524"/>
                      <a:pt x="304800" y="591127"/>
                      <a:pt x="277091" y="581891"/>
                    </a:cubicBezTo>
                    <a:lnTo>
                      <a:pt x="235527" y="568036"/>
                    </a:lnTo>
                    <a:cubicBezTo>
                      <a:pt x="156737" y="489246"/>
                      <a:pt x="220210" y="565111"/>
                      <a:pt x="180109" y="484909"/>
                    </a:cubicBezTo>
                    <a:cubicBezTo>
                      <a:pt x="172662" y="470016"/>
                      <a:pt x="159163" y="458562"/>
                      <a:pt x="152400" y="443346"/>
                    </a:cubicBezTo>
                    <a:cubicBezTo>
                      <a:pt x="140537" y="416655"/>
                      <a:pt x="124691" y="360218"/>
                      <a:pt x="124691" y="360218"/>
                    </a:cubicBezTo>
                    <a:cubicBezTo>
                      <a:pt x="116088" y="265592"/>
                      <a:pt x="117431" y="220340"/>
                      <a:pt x="96982" y="138546"/>
                    </a:cubicBezTo>
                    <a:cubicBezTo>
                      <a:pt x="93440" y="124378"/>
                      <a:pt x="89658" y="110044"/>
                      <a:pt x="83127" y="96982"/>
                    </a:cubicBezTo>
                    <a:cubicBezTo>
                      <a:pt x="75680" y="82089"/>
                      <a:pt x="66078" y="68210"/>
                      <a:pt x="55418" y="55418"/>
                    </a:cubicBezTo>
                    <a:lnTo>
                      <a:pt x="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326646C-12A3-49CE-A1AB-E940A6F48A04}"/>
                  </a:ext>
                </a:extLst>
              </p:cNvPr>
              <p:cNvSpPr/>
              <p:nvPr/>
            </p:nvSpPr>
            <p:spPr>
              <a:xfrm>
                <a:off x="1620982" y="3519055"/>
                <a:ext cx="110836" cy="387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2" name="TextBox 21">
              <a:extLst>
                <a:ext uri="{FF2B5EF4-FFF2-40B4-BE49-F238E27FC236}">
                  <a16:creationId xmlns:a16="http://schemas.microsoft.com/office/drawing/2014/main" id="{E19920A6-B1E9-40D4-86F6-965C1E87046E}"/>
                </a:ext>
              </a:extLst>
            </p:cNvPr>
            <p:cNvSpPr txBox="1"/>
            <p:nvPr/>
          </p:nvSpPr>
          <p:spPr>
            <a:xfrm>
              <a:off x="3364251" y="2226548"/>
              <a:ext cx="501168" cy="369332"/>
            </a:xfrm>
            <a:prstGeom prst="rect">
              <a:avLst/>
            </a:prstGeom>
            <a:noFill/>
          </p:spPr>
          <p:txBody>
            <a:bodyPr wrap="square" lIns="0" tIns="0" rIns="0" bIns="0" rtlCol="0">
              <a:spAutoFit/>
            </a:bodyPr>
            <a:lstStyle/>
            <a:p>
              <a:r>
                <a:rPr lang="en-GB" sz="2400" dirty="0">
                  <a:latin typeface="+mj-lt"/>
                </a:rPr>
                <a:t>P1</a:t>
              </a:r>
            </a:p>
          </p:txBody>
        </p:sp>
      </p:grpSp>
      <p:cxnSp>
        <p:nvCxnSpPr>
          <p:cNvPr id="24" name="Straight Arrow Connector 23">
            <a:extLst>
              <a:ext uri="{FF2B5EF4-FFF2-40B4-BE49-F238E27FC236}">
                <a16:creationId xmlns:a16="http://schemas.microsoft.com/office/drawing/2014/main" id="{72F4EAD3-81C3-4815-87D4-1A8DD2CE73E3}"/>
              </a:ext>
            </a:extLst>
          </p:cNvPr>
          <p:cNvCxnSpPr/>
          <p:nvPr/>
        </p:nvCxnSpPr>
        <p:spPr>
          <a:xfrm>
            <a:off x="4061898" y="2792214"/>
            <a:ext cx="0" cy="256949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4034074-2825-4FC0-B013-4594217BC25E}"/>
              </a:ext>
            </a:extLst>
          </p:cNvPr>
          <p:cNvCxnSpPr>
            <a:cxnSpLocks/>
          </p:cNvCxnSpPr>
          <p:nvPr/>
        </p:nvCxnSpPr>
        <p:spPr>
          <a:xfrm flipV="1">
            <a:off x="4269716" y="2792214"/>
            <a:ext cx="0" cy="256949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85A7D6A-B6D7-43D6-818B-9C817B83F3FF}"/>
              </a:ext>
            </a:extLst>
          </p:cNvPr>
          <p:cNvSpPr txBox="1"/>
          <p:nvPr/>
        </p:nvSpPr>
        <p:spPr>
          <a:xfrm>
            <a:off x="1860455" y="4535178"/>
            <a:ext cx="501168" cy="369332"/>
          </a:xfrm>
          <a:prstGeom prst="rect">
            <a:avLst/>
          </a:prstGeom>
          <a:noFill/>
        </p:spPr>
        <p:txBody>
          <a:bodyPr wrap="square" lIns="0" tIns="0" rIns="0" bIns="0" rtlCol="0">
            <a:spAutoFit/>
          </a:bodyPr>
          <a:lstStyle/>
          <a:p>
            <a:r>
              <a:rPr lang="en-GB" sz="2400" dirty="0">
                <a:latin typeface="+mj-lt"/>
              </a:rPr>
              <a:t>a</a:t>
            </a:r>
          </a:p>
        </p:txBody>
      </p:sp>
      <p:sp>
        <p:nvSpPr>
          <p:cNvPr id="27" name="TextBox 26">
            <a:extLst>
              <a:ext uri="{FF2B5EF4-FFF2-40B4-BE49-F238E27FC236}">
                <a16:creationId xmlns:a16="http://schemas.microsoft.com/office/drawing/2014/main" id="{301123CF-8694-472A-8BC8-0678CB1AE678}"/>
              </a:ext>
            </a:extLst>
          </p:cNvPr>
          <p:cNvSpPr txBox="1"/>
          <p:nvPr/>
        </p:nvSpPr>
        <p:spPr>
          <a:xfrm>
            <a:off x="1873708" y="4844536"/>
            <a:ext cx="501168" cy="369332"/>
          </a:xfrm>
          <a:prstGeom prst="rect">
            <a:avLst/>
          </a:prstGeom>
          <a:noFill/>
        </p:spPr>
        <p:txBody>
          <a:bodyPr wrap="square" lIns="0" tIns="0" rIns="0" bIns="0" rtlCol="0">
            <a:spAutoFit/>
          </a:bodyPr>
          <a:lstStyle/>
          <a:p>
            <a:r>
              <a:rPr lang="en-GB" sz="2400" dirty="0">
                <a:latin typeface="+mj-lt"/>
              </a:rPr>
              <a:t>b</a:t>
            </a:r>
          </a:p>
        </p:txBody>
      </p:sp>
      <p:sp>
        <p:nvSpPr>
          <p:cNvPr id="28" name="TextBox 27">
            <a:extLst>
              <a:ext uri="{FF2B5EF4-FFF2-40B4-BE49-F238E27FC236}">
                <a16:creationId xmlns:a16="http://schemas.microsoft.com/office/drawing/2014/main" id="{367FF6A8-2BB1-4265-804D-07965AFD4A35}"/>
              </a:ext>
            </a:extLst>
          </p:cNvPr>
          <p:cNvSpPr txBox="1"/>
          <p:nvPr/>
        </p:nvSpPr>
        <p:spPr>
          <a:xfrm>
            <a:off x="1247850" y="5096286"/>
            <a:ext cx="501168" cy="369332"/>
          </a:xfrm>
          <a:prstGeom prst="rect">
            <a:avLst/>
          </a:prstGeom>
          <a:noFill/>
        </p:spPr>
        <p:txBody>
          <a:bodyPr wrap="square" lIns="0" tIns="0" rIns="0" bIns="0" rtlCol="0">
            <a:spAutoFit/>
          </a:bodyPr>
          <a:lstStyle/>
          <a:p>
            <a:r>
              <a:rPr lang="en-GB" sz="2400" dirty="0">
                <a:latin typeface="+mj-lt"/>
              </a:rPr>
              <a:t>c</a:t>
            </a:r>
          </a:p>
        </p:txBody>
      </p:sp>
      <p:sp>
        <p:nvSpPr>
          <p:cNvPr id="29" name="TextBox 28">
            <a:extLst>
              <a:ext uri="{FF2B5EF4-FFF2-40B4-BE49-F238E27FC236}">
                <a16:creationId xmlns:a16="http://schemas.microsoft.com/office/drawing/2014/main" id="{8A30EC40-7749-44BF-987D-21E361FA282B}"/>
              </a:ext>
            </a:extLst>
          </p:cNvPr>
          <p:cNvSpPr txBox="1"/>
          <p:nvPr/>
        </p:nvSpPr>
        <p:spPr>
          <a:xfrm>
            <a:off x="8524492" y="1740996"/>
            <a:ext cx="501168" cy="369332"/>
          </a:xfrm>
          <a:prstGeom prst="rect">
            <a:avLst/>
          </a:prstGeom>
          <a:noFill/>
        </p:spPr>
        <p:txBody>
          <a:bodyPr wrap="square" lIns="0" tIns="0" rIns="0" bIns="0" rtlCol="0">
            <a:spAutoFit/>
          </a:bodyPr>
          <a:lstStyle/>
          <a:p>
            <a:r>
              <a:rPr lang="en-GB" sz="2400" dirty="0">
                <a:latin typeface="+mj-lt"/>
              </a:rPr>
              <a:t>a</a:t>
            </a:r>
          </a:p>
        </p:txBody>
      </p:sp>
      <p:sp>
        <p:nvSpPr>
          <p:cNvPr id="30" name="TextBox 29">
            <a:extLst>
              <a:ext uri="{FF2B5EF4-FFF2-40B4-BE49-F238E27FC236}">
                <a16:creationId xmlns:a16="http://schemas.microsoft.com/office/drawing/2014/main" id="{47CF90C8-C260-40A7-BF1B-4945091C8E0E}"/>
              </a:ext>
            </a:extLst>
          </p:cNvPr>
          <p:cNvSpPr txBox="1"/>
          <p:nvPr/>
        </p:nvSpPr>
        <p:spPr>
          <a:xfrm>
            <a:off x="8928365" y="2409028"/>
            <a:ext cx="501168" cy="369332"/>
          </a:xfrm>
          <a:prstGeom prst="rect">
            <a:avLst/>
          </a:prstGeom>
          <a:noFill/>
        </p:spPr>
        <p:txBody>
          <a:bodyPr wrap="square" lIns="0" tIns="0" rIns="0" bIns="0" rtlCol="0">
            <a:spAutoFit/>
          </a:bodyPr>
          <a:lstStyle/>
          <a:p>
            <a:r>
              <a:rPr lang="en-GB" sz="2400" dirty="0">
                <a:latin typeface="+mj-lt"/>
              </a:rPr>
              <a:t>b</a:t>
            </a:r>
          </a:p>
        </p:txBody>
      </p:sp>
      <p:sp>
        <p:nvSpPr>
          <p:cNvPr id="31" name="TextBox 30">
            <a:extLst>
              <a:ext uri="{FF2B5EF4-FFF2-40B4-BE49-F238E27FC236}">
                <a16:creationId xmlns:a16="http://schemas.microsoft.com/office/drawing/2014/main" id="{F8BE9C6C-14B8-49F5-A7EA-5F2072EB3904}"/>
              </a:ext>
            </a:extLst>
          </p:cNvPr>
          <p:cNvSpPr txBox="1"/>
          <p:nvPr/>
        </p:nvSpPr>
        <p:spPr>
          <a:xfrm>
            <a:off x="10318654" y="2351422"/>
            <a:ext cx="501168" cy="369332"/>
          </a:xfrm>
          <a:prstGeom prst="rect">
            <a:avLst/>
          </a:prstGeom>
          <a:noFill/>
        </p:spPr>
        <p:txBody>
          <a:bodyPr wrap="square" lIns="0" tIns="0" rIns="0" bIns="0" rtlCol="0">
            <a:spAutoFit/>
          </a:bodyPr>
          <a:lstStyle/>
          <a:p>
            <a:r>
              <a:rPr lang="en-GB" sz="2400" dirty="0">
                <a:latin typeface="+mj-lt"/>
              </a:rPr>
              <a:t>c</a:t>
            </a:r>
          </a:p>
        </p:txBody>
      </p:sp>
      <p:sp>
        <p:nvSpPr>
          <p:cNvPr id="32" name="TextBox 31">
            <a:extLst>
              <a:ext uri="{FF2B5EF4-FFF2-40B4-BE49-F238E27FC236}">
                <a16:creationId xmlns:a16="http://schemas.microsoft.com/office/drawing/2014/main" id="{FB414ABB-916E-47AF-94FD-54F95A7D1E5E}"/>
              </a:ext>
            </a:extLst>
          </p:cNvPr>
          <p:cNvSpPr txBox="1"/>
          <p:nvPr/>
        </p:nvSpPr>
        <p:spPr>
          <a:xfrm>
            <a:off x="6346883" y="3780559"/>
            <a:ext cx="1447813" cy="369332"/>
          </a:xfrm>
          <a:prstGeom prst="rect">
            <a:avLst/>
          </a:prstGeom>
          <a:noFill/>
        </p:spPr>
        <p:txBody>
          <a:bodyPr wrap="square" lIns="0" tIns="0" rIns="0" bIns="0" rtlCol="0">
            <a:spAutoFit/>
          </a:bodyPr>
          <a:lstStyle/>
          <a:p>
            <a:r>
              <a:rPr lang="en-GB" sz="2400" dirty="0">
                <a:latin typeface="+mj-lt"/>
              </a:rPr>
              <a:t>Composite</a:t>
            </a:r>
          </a:p>
        </p:txBody>
      </p:sp>
      <p:cxnSp>
        <p:nvCxnSpPr>
          <p:cNvPr id="33" name="Straight Arrow Connector 32">
            <a:extLst>
              <a:ext uri="{FF2B5EF4-FFF2-40B4-BE49-F238E27FC236}">
                <a16:creationId xmlns:a16="http://schemas.microsoft.com/office/drawing/2014/main" id="{621F89BB-68A4-4708-8EFA-A6A5CDDD964C}"/>
              </a:ext>
            </a:extLst>
          </p:cNvPr>
          <p:cNvCxnSpPr>
            <a:cxnSpLocks/>
          </p:cNvCxnSpPr>
          <p:nvPr/>
        </p:nvCxnSpPr>
        <p:spPr>
          <a:xfrm flipH="1">
            <a:off x="6466602" y="4164704"/>
            <a:ext cx="511416" cy="5967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7362B45-93AB-4B19-BA12-E5A236C2BF6B}"/>
              </a:ext>
            </a:extLst>
          </p:cNvPr>
          <p:cNvSpPr txBox="1"/>
          <p:nvPr/>
        </p:nvSpPr>
        <p:spPr>
          <a:xfrm>
            <a:off x="7975881" y="5770815"/>
            <a:ext cx="2120619" cy="369332"/>
          </a:xfrm>
          <a:prstGeom prst="rect">
            <a:avLst/>
          </a:prstGeom>
          <a:noFill/>
        </p:spPr>
        <p:txBody>
          <a:bodyPr wrap="square" lIns="0" tIns="0" rIns="0" bIns="0" rtlCol="0">
            <a:spAutoFit/>
          </a:bodyPr>
          <a:lstStyle/>
          <a:p>
            <a:r>
              <a:rPr lang="en-GB" sz="2400" dirty="0">
                <a:latin typeface="+mj-lt"/>
              </a:rPr>
              <a:t>Reflector (Glass)</a:t>
            </a:r>
          </a:p>
        </p:txBody>
      </p:sp>
      <p:cxnSp>
        <p:nvCxnSpPr>
          <p:cNvPr id="35" name="Straight Arrow Connector 34">
            <a:extLst>
              <a:ext uri="{FF2B5EF4-FFF2-40B4-BE49-F238E27FC236}">
                <a16:creationId xmlns:a16="http://schemas.microsoft.com/office/drawing/2014/main" id="{0F8CA40E-336E-45F3-B4D2-2143A160DFE3}"/>
              </a:ext>
            </a:extLst>
          </p:cNvPr>
          <p:cNvCxnSpPr>
            <a:cxnSpLocks/>
          </p:cNvCxnSpPr>
          <p:nvPr/>
        </p:nvCxnSpPr>
        <p:spPr>
          <a:xfrm flipH="1" flipV="1">
            <a:off x="7405854" y="5490276"/>
            <a:ext cx="474037" cy="457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1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1" grpId="0" animBg="1"/>
      <p:bldP spid="20" grpId="0" animBg="1"/>
      <p:bldP spid="25" grpId="0"/>
      <p:bldP spid="27" grpId="0"/>
      <p:bldP spid="28"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GB" cap="none" dirty="0"/>
              <a:t>Application</a:t>
            </a:r>
          </a:p>
        </p:txBody>
      </p:sp>
      <p:sp>
        <p:nvSpPr>
          <p:cNvPr id="20" name="Text Placeholder 19"/>
          <p:cNvSpPr>
            <a:spLocks noGrp="1"/>
          </p:cNvSpPr>
          <p:nvPr>
            <p:ph type="body" sz="quarter" idx="14"/>
          </p:nvPr>
        </p:nvSpPr>
        <p:spPr/>
        <p:txBody>
          <a:bodyPr/>
          <a:lstStyle/>
          <a:p>
            <a:r>
              <a:rPr lang="en-GB" dirty="0"/>
              <a:t>04</a:t>
            </a:r>
          </a:p>
        </p:txBody>
      </p:sp>
      <p:sp>
        <p:nvSpPr>
          <p:cNvPr id="19" name="Text Placeholder 18"/>
          <p:cNvSpPr>
            <a:spLocks noGrp="1"/>
          </p:cNvSpPr>
          <p:nvPr>
            <p:ph type="body" sz="quarter" idx="13"/>
          </p:nvPr>
        </p:nvSpPr>
        <p:spPr/>
        <p:txBody>
          <a:bodyPr/>
          <a:lstStyle/>
          <a:p>
            <a:endParaRPr lang="en-GB" dirty="0"/>
          </a:p>
        </p:txBody>
      </p:sp>
      <p:pic>
        <p:nvPicPr>
          <p:cNvPr id="4" name="Picture Placeholder 3"/>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r="36682"/>
          <a:stretch/>
        </p:blipFill>
        <p:spPr>
          <a:xfrm>
            <a:off x="5129230" y="0"/>
            <a:ext cx="7062770" cy="6858000"/>
          </a:xfrm>
        </p:spPr>
      </p:pic>
    </p:spTree>
    <p:extLst>
      <p:ext uri="{BB962C8B-B14F-4D97-AF65-F5344CB8AC3E}">
        <p14:creationId xmlns:p14="http://schemas.microsoft.com/office/powerpoint/2010/main" val="186973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Subjects</a:t>
            </a:r>
          </a:p>
        </p:txBody>
      </p:sp>
      <p:sp>
        <p:nvSpPr>
          <p:cNvPr id="4" name="Footer Placeholder 3"/>
          <p:cNvSpPr>
            <a:spLocks noGrp="1"/>
          </p:cNvSpPr>
          <p:nvPr>
            <p:ph type="ftr" sz="quarter" idx="10"/>
          </p:nvPr>
        </p:nvSpPr>
        <p:spPr/>
        <p:txBody>
          <a:bodyPr/>
          <a:lstStyle/>
          <a:p>
            <a:r>
              <a:rPr lang="en-GB" dirty="0"/>
              <a:t>Introduction to Immersion Ultrasonics </a:t>
            </a:r>
          </a:p>
        </p:txBody>
      </p:sp>
      <p:sp>
        <p:nvSpPr>
          <p:cNvPr id="2" name="Slide Number Placeholder 1"/>
          <p:cNvSpPr>
            <a:spLocks noGrp="1"/>
          </p:cNvSpPr>
          <p:nvPr>
            <p:ph type="sldNum" sz="quarter" idx="11"/>
          </p:nvPr>
        </p:nvSpPr>
        <p:spPr/>
        <p:txBody>
          <a:bodyPr/>
          <a:lstStyle/>
          <a:p>
            <a:fld id="{176D288C-CDAA-43CA-9DE4-6641BC7AE8BF}" type="slidenum">
              <a:rPr lang="en-GB" smtClean="0"/>
              <a:pPr/>
              <a:t>2</a:t>
            </a:fld>
            <a:endParaRPr lang="en-GB" dirty="0"/>
          </a:p>
        </p:txBody>
      </p:sp>
      <p:sp>
        <p:nvSpPr>
          <p:cNvPr id="14" name="Text Placeholder 13"/>
          <p:cNvSpPr>
            <a:spLocks noGrp="1"/>
          </p:cNvSpPr>
          <p:nvPr>
            <p:ph type="body" sz="quarter" idx="12"/>
          </p:nvPr>
        </p:nvSpPr>
        <p:spPr/>
        <p:txBody>
          <a:bodyPr/>
          <a:lstStyle/>
          <a:p>
            <a:r>
              <a:rPr lang="en-GB" dirty="0"/>
              <a:t>What is “immersion” </a:t>
            </a:r>
          </a:p>
        </p:txBody>
      </p:sp>
      <p:sp>
        <p:nvSpPr>
          <p:cNvPr id="15" name="Text Placeholder 14"/>
          <p:cNvSpPr>
            <a:spLocks noGrp="1"/>
          </p:cNvSpPr>
          <p:nvPr>
            <p:ph type="body" sz="quarter" idx="13"/>
          </p:nvPr>
        </p:nvSpPr>
        <p:spPr/>
        <p:txBody>
          <a:bodyPr/>
          <a:lstStyle/>
          <a:p>
            <a:r>
              <a:rPr lang="en-GB" dirty="0"/>
              <a:t>Who Uses Immersion</a:t>
            </a:r>
          </a:p>
        </p:txBody>
      </p:sp>
      <p:sp>
        <p:nvSpPr>
          <p:cNvPr id="16" name="Text Placeholder 15"/>
          <p:cNvSpPr>
            <a:spLocks noGrp="1"/>
          </p:cNvSpPr>
          <p:nvPr>
            <p:ph type="body" sz="quarter" idx="14"/>
          </p:nvPr>
        </p:nvSpPr>
        <p:spPr/>
        <p:txBody>
          <a:bodyPr/>
          <a:lstStyle/>
          <a:p>
            <a:r>
              <a:rPr lang="en-GB" dirty="0"/>
              <a:t>General Principles </a:t>
            </a:r>
          </a:p>
        </p:txBody>
      </p:sp>
      <p:sp>
        <p:nvSpPr>
          <p:cNvPr id="17" name="Text Placeholder 16"/>
          <p:cNvSpPr>
            <a:spLocks noGrp="1"/>
          </p:cNvSpPr>
          <p:nvPr>
            <p:ph type="body" sz="quarter" idx="15"/>
          </p:nvPr>
        </p:nvSpPr>
        <p:spPr/>
        <p:txBody>
          <a:bodyPr/>
          <a:lstStyle/>
          <a:p>
            <a:r>
              <a:rPr lang="en-GB" dirty="0"/>
              <a:t>Application</a:t>
            </a:r>
          </a:p>
        </p:txBody>
      </p:sp>
      <p:sp>
        <p:nvSpPr>
          <p:cNvPr id="18" name="Text Placeholder 17"/>
          <p:cNvSpPr>
            <a:spLocks noGrp="1"/>
          </p:cNvSpPr>
          <p:nvPr>
            <p:ph type="body" sz="quarter" idx="16"/>
          </p:nvPr>
        </p:nvSpPr>
        <p:spPr/>
        <p:txBody>
          <a:bodyPr/>
          <a:lstStyle/>
          <a:p>
            <a:r>
              <a:rPr lang="en-GB" dirty="0"/>
              <a:t>Project Examples  </a:t>
            </a:r>
          </a:p>
        </p:txBody>
      </p:sp>
      <p:sp>
        <p:nvSpPr>
          <p:cNvPr id="21" name="Text Placeholder 20"/>
          <p:cNvSpPr>
            <a:spLocks noGrp="1"/>
          </p:cNvSpPr>
          <p:nvPr>
            <p:ph type="body" sz="quarter" idx="17"/>
          </p:nvPr>
        </p:nvSpPr>
        <p:spPr/>
        <p:txBody>
          <a:bodyPr/>
          <a:lstStyle/>
          <a:p>
            <a:r>
              <a:rPr lang="en-GB" dirty="0"/>
              <a:t>01</a:t>
            </a:r>
          </a:p>
        </p:txBody>
      </p:sp>
      <p:sp>
        <p:nvSpPr>
          <p:cNvPr id="22" name="Text Placeholder 21"/>
          <p:cNvSpPr>
            <a:spLocks noGrp="1"/>
          </p:cNvSpPr>
          <p:nvPr>
            <p:ph type="body" sz="quarter" idx="18"/>
          </p:nvPr>
        </p:nvSpPr>
        <p:spPr/>
        <p:txBody>
          <a:bodyPr/>
          <a:lstStyle/>
          <a:p>
            <a:r>
              <a:rPr lang="en-GB" dirty="0"/>
              <a:t>05</a:t>
            </a:r>
          </a:p>
        </p:txBody>
      </p:sp>
      <p:sp>
        <p:nvSpPr>
          <p:cNvPr id="23" name="Text Placeholder 22"/>
          <p:cNvSpPr>
            <a:spLocks noGrp="1"/>
          </p:cNvSpPr>
          <p:nvPr>
            <p:ph type="body" sz="quarter" idx="19"/>
          </p:nvPr>
        </p:nvSpPr>
        <p:spPr/>
        <p:txBody>
          <a:bodyPr/>
          <a:lstStyle/>
          <a:p>
            <a:r>
              <a:rPr lang="en-GB" dirty="0"/>
              <a:t>04</a:t>
            </a:r>
          </a:p>
        </p:txBody>
      </p:sp>
      <p:sp>
        <p:nvSpPr>
          <p:cNvPr id="24" name="Text Placeholder 23"/>
          <p:cNvSpPr>
            <a:spLocks noGrp="1"/>
          </p:cNvSpPr>
          <p:nvPr>
            <p:ph type="body" sz="quarter" idx="20"/>
          </p:nvPr>
        </p:nvSpPr>
        <p:spPr/>
        <p:txBody>
          <a:bodyPr/>
          <a:lstStyle/>
          <a:p>
            <a:r>
              <a:rPr lang="en-GB" dirty="0"/>
              <a:t>03</a:t>
            </a:r>
          </a:p>
        </p:txBody>
      </p:sp>
      <p:sp>
        <p:nvSpPr>
          <p:cNvPr id="25" name="Text Placeholder 24"/>
          <p:cNvSpPr>
            <a:spLocks noGrp="1"/>
          </p:cNvSpPr>
          <p:nvPr>
            <p:ph type="body" sz="quarter" idx="21"/>
          </p:nvPr>
        </p:nvSpPr>
        <p:spPr/>
        <p:txBody>
          <a:bodyPr/>
          <a:lstStyle/>
          <a:p>
            <a:r>
              <a:rPr lang="en-GB" dirty="0"/>
              <a:t>02</a:t>
            </a:r>
          </a:p>
        </p:txBody>
      </p:sp>
    </p:spTree>
    <p:extLst>
      <p:ext uri="{BB962C8B-B14F-4D97-AF65-F5344CB8AC3E}">
        <p14:creationId xmlns:p14="http://schemas.microsoft.com/office/powerpoint/2010/main" val="29933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Application.</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20</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p:txBody>
          <a:bodyPr/>
          <a:lstStyle/>
          <a:p>
            <a:pPr algn="just"/>
            <a:r>
              <a:rPr lang="en-GB" sz="2400" dirty="0"/>
              <a:t>Ultrasonic Immersion testing as mentioned before is more commonly used for forged components either as raw material or further forged components, like aerospace discs.</a:t>
            </a:r>
          </a:p>
          <a:p>
            <a:pPr algn="just"/>
            <a:r>
              <a:rPr lang="en-GB" sz="2400" dirty="0"/>
              <a:t>However we can take the advantages immersion gives, to look at other components and fabrications.</a:t>
            </a:r>
          </a:p>
          <a:p>
            <a:pPr algn="just"/>
            <a:r>
              <a:rPr lang="en-GB" sz="2400" dirty="0"/>
              <a:t>Such as Composites, welds, brazing, electronics’, castings, complex alloy’s, microstructures etc… </a:t>
            </a:r>
          </a:p>
          <a:p>
            <a:pPr algn="just"/>
            <a:r>
              <a:rPr lang="en-GB" sz="2400" dirty="0"/>
              <a:t>We have the ability to collect data from these types of inspections that can be stored for further analysis and greater scrutiny.  There are now systems that allow inspections to be performed remotely by an operator and analysed/sentenced by a inspector (level 2/3) in another country, after inspection or in real time!</a:t>
            </a:r>
          </a:p>
        </p:txBody>
      </p:sp>
    </p:spTree>
    <p:extLst>
      <p:ext uri="{BB962C8B-B14F-4D97-AF65-F5344CB8AC3E}">
        <p14:creationId xmlns:p14="http://schemas.microsoft.com/office/powerpoint/2010/main" val="35774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Application.</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21</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082040"/>
            <a:ext cx="10742612" cy="5135880"/>
          </a:xfrm>
        </p:spPr>
        <p:txBody>
          <a:bodyPr/>
          <a:lstStyle/>
          <a:p>
            <a:pPr algn="just"/>
            <a:r>
              <a:rPr lang="en-GB" sz="2400" dirty="0"/>
              <a:t>Advantages:</a:t>
            </a:r>
          </a:p>
          <a:p>
            <a:pPr marL="342900" indent="-342900" algn="just">
              <a:buFont typeface="Arial" panose="020B0604020202020204" pitchFamily="34" charset="0"/>
              <a:buChar char="•"/>
            </a:pPr>
            <a:r>
              <a:rPr lang="en-GB" sz="2400" dirty="0"/>
              <a:t>Repeatability.</a:t>
            </a:r>
          </a:p>
          <a:p>
            <a:pPr marL="628644" lvl="1" indent="-342900" algn="just"/>
            <a:r>
              <a:rPr lang="en-GB" sz="2400" dirty="0"/>
              <a:t>Stable.</a:t>
            </a:r>
          </a:p>
          <a:p>
            <a:pPr marL="628644" lvl="1" indent="-342900" algn="just"/>
            <a:r>
              <a:rPr lang="en-GB" sz="2400" dirty="0"/>
              <a:t>Automation.</a:t>
            </a:r>
          </a:p>
          <a:p>
            <a:pPr marL="628644" lvl="1" indent="-342900" algn="just"/>
            <a:r>
              <a:rPr lang="en-GB" sz="2400" dirty="0"/>
              <a:t>Control.</a:t>
            </a:r>
          </a:p>
          <a:p>
            <a:pPr marL="342900" indent="-342900" algn="just">
              <a:buFont typeface="Arial" panose="020B0604020202020204" pitchFamily="34" charset="0"/>
              <a:buChar char="•"/>
            </a:pPr>
            <a:r>
              <a:rPr lang="en-GB" sz="2400" dirty="0"/>
              <a:t>The ability to detect very small flaws/defects (0.001mm).</a:t>
            </a:r>
          </a:p>
          <a:p>
            <a:pPr marL="342900" indent="-342900" algn="just">
              <a:buFont typeface="Arial" panose="020B0604020202020204" pitchFamily="34" charset="0"/>
              <a:buChar char="•"/>
            </a:pPr>
            <a:r>
              <a:rPr lang="en-GB" sz="2400" dirty="0"/>
              <a:t>Locate flaws/defects more accurately.</a:t>
            </a:r>
          </a:p>
          <a:p>
            <a:pPr marL="342900" indent="-342900" algn="just">
              <a:buFont typeface="Arial" panose="020B0604020202020204" pitchFamily="34" charset="0"/>
              <a:buChar char="•"/>
            </a:pPr>
            <a:r>
              <a:rPr lang="en-GB" sz="2400" dirty="0"/>
              <a:t>Speed!</a:t>
            </a:r>
          </a:p>
          <a:p>
            <a:pPr marL="342900" indent="-342900" algn="just">
              <a:buFont typeface="Arial" panose="020B0604020202020204" pitchFamily="34" charset="0"/>
              <a:buChar char="•"/>
            </a:pPr>
            <a:r>
              <a:rPr lang="en-GB" sz="2400" dirty="0"/>
              <a:t>Data collection.</a:t>
            </a:r>
          </a:p>
          <a:p>
            <a:pPr marL="628644" lvl="1" indent="-342900" algn="just"/>
            <a:r>
              <a:rPr lang="en-GB" sz="2400" dirty="0"/>
              <a:t>Save the data,</a:t>
            </a:r>
          </a:p>
          <a:p>
            <a:pPr marL="628644" lvl="1" indent="-342900" algn="just"/>
            <a:r>
              <a:rPr lang="en-GB" sz="2400" dirty="0"/>
              <a:t>Annalise it after inspection.</a:t>
            </a:r>
          </a:p>
          <a:p>
            <a:pPr marL="628644" lvl="1" indent="-342900" algn="just"/>
            <a:r>
              <a:rPr lang="en-GB" sz="2400" dirty="0"/>
              <a:t>Report and show findings.</a:t>
            </a:r>
          </a:p>
          <a:p>
            <a:pPr marL="628644" lvl="1" indent="-342900" algn="just"/>
            <a:endParaRPr lang="en-GB" sz="2400" dirty="0"/>
          </a:p>
          <a:p>
            <a:pPr marL="342900" indent="-342900" algn="just">
              <a:buFont typeface="Arial" panose="020B0604020202020204" pitchFamily="34" charset="0"/>
              <a:buChar char="•"/>
            </a:pPr>
            <a:endParaRPr lang="en-GB" sz="2400" dirty="0"/>
          </a:p>
        </p:txBody>
      </p:sp>
    </p:spTree>
    <p:extLst>
      <p:ext uri="{BB962C8B-B14F-4D97-AF65-F5344CB8AC3E}">
        <p14:creationId xmlns:p14="http://schemas.microsoft.com/office/powerpoint/2010/main" val="256360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Application.</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22</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742612" cy="4985728"/>
          </a:xfrm>
        </p:spPr>
        <p:txBody>
          <a:bodyPr/>
          <a:lstStyle/>
          <a:p>
            <a:pPr algn="just"/>
            <a:r>
              <a:rPr lang="en-GB" sz="2400" dirty="0"/>
              <a:t>Dis-advantages:</a:t>
            </a:r>
          </a:p>
          <a:p>
            <a:pPr marL="342900" indent="-342900" algn="just">
              <a:buFont typeface="Arial" panose="020B0604020202020204" pitchFamily="34" charset="0"/>
              <a:buChar char="•"/>
            </a:pPr>
            <a:r>
              <a:rPr lang="en-GB" sz="2400" dirty="0"/>
              <a:t>Setup times can be longer.</a:t>
            </a:r>
          </a:p>
          <a:p>
            <a:pPr marL="342900" indent="-342900" algn="just">
              <a:buFont typeface="Arial" panose="020B0604020202020204" pitchFamily="34" charset="0"/>
              <a:buChar char="•"/>
            </a:pPr>
            <a:r>
              <a:rPr lang="en-GB" sz="2400" dirty="0"/>
              <a:t>Not very portable.</a:t>
            </a:r>
          </a:p>
          <a:p>
            <a:pPr marL="342900" indent="-342900" algn="just">
              <a:buFont typeface="Arial" panose="020B0604020202020204" pitchFamily="34" charset="0"/>
              <a:buChar char="•"/>
            </a:pPr>
            <a:r>
              <a:rPr lang="en-GB" sz="2400" dirty="0"/>
              <a:t>May require Higher level of understanding and skill.</a:t>
            </a:r>
          </a:p>
          <a:p>
            <a:pPr marL="342900" indent="-342900" algn="just">
              <a:buFont typeface="Arial" panose="020B0604020202020204" pitchFamily="34" charset="0"/>
              <a:buChar char="•"/>
            </a:pPr>
            <a:r>
              <a:rPr lang="en-GB" sz="2400" dirty="0"/>
              <a:t>Can have limited scope.</a:t>
            </a:r>
          </a:p>
          <a:p>
            <a:pPr marL="342900" indent="-342900" algn="just">
              <a:buFont typeface="Arial" panose="020B0604020202020204" pitchFamily="34" charset="0"/>
              <a:buChar char="•"/>
            </a:pPr>
            <a:r>
              <a:rPr lang="en-GB" sz="2400" dirty="0"/>
              <a:t>Cost</a:t>
            </a:r>
          </a:p>
          <a:p>
            <a:pPr marL="628644" lvl="1" indent="-342900" algn="just"/>
            <a:r>
              <a:rPr lang="en-GB" sz="2400" dirty="0"/>
              <a:t>Calibration</a:t>
            </a:r>
          </a:p>
          <a:p>
            <a:pPr marL="628644" lvl="1" indent="-342900" algn="just"/>
            <a:r>
              <a:rPr lang="en-GB" sz="2400" dirty="0"/>
              <a:t>Skill</a:t>
            </a:r>
          </a:p>
          <a:p>
            <a:pPr marL="628644" lvl="1" indent="-342900" algn="just"/>
            <a:r>
              <a:rPr lang="en-GB" sz="2400" dirty="0"/>
              <a:t>May require more than one piece of equipment.</a:t>
            </a:r>
          </a:p>
          <a:p>
            <a:pPr marL="628644" lvl="1" indent="-342900" algn="just"/>
            <a:r>
              <a:rPr lang="en-GB" sz="2400" dirty="0"/>
              <a:t>Probes.</a:t>
            </a:r>
          </a:p>
          <a:p>
            <a:pPr marL="628644" lvl="1" indent="-342900" algn="just"/>
            <a:endParaRPr lang="en-GB" sz="2400" dirty="0"/>
          </a:p>
          <a:p>
            <a:pPr marL="342900" indent="-342900" algn="just">
              <a:buFont typeface="Arial" panose="020B0604020202020204" pitchFamily="34" charset="0"/>
              <a:buChar char="•"/>
            </a:pPr>
            <a:endParaRPr lang="en-GB" sz="2400" dirty="0"/>
          </a:p>
        </p:txBody>
      </p:sp>
    </p:spTree>
    <p:extLst>
      <p:ext uri="{BB962C8B-B14F-4D97-AF65-F5344CB8AC3E}">
        <p14:creationId xmlns:p14="http://schemas.microsoft.com/office/powerpoint/2010/main" val="39217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GB" cap="none" dirty="0"/>
              <a:t>Project Examples </a:t>
            </a:r>
          </a:p>
        </p:txBody>
      </p:sp>
      <p:sp>
        <p:nvSpPr>
          <p:cNvPr id="20" name="Text Placeholder 19"/>
          <p:cNvSpPr>
            <a:spLocks noGrp="1"/>
          </p:cNvSpPr>
          <p:nvPr>
            <p:ph type="body" sz="quarter" idx="14"/>
          </p:nvPr>
        </p:nvSpPr>
        <p:spPr/>
        <p:txBody>
          <a:bodyPr/>
          <a:lstStyle/>
          <a:p>
            <a:r>
              <a:rPr lang="en-GB" dirty="0"/>
              <a:t>05</a:t>
            </a:r>
          </a:p>
        </p:txBody>
      </p:sp>
      <p:sp>
        <p:nvSpPr>
          <p:cNvPr id="19" name="Text Placeholder 18"/>
          <p:cNvSpPr>
            <a:spLocks noGrp="1"/>
          </p:cNvSpPr>
          <p:nvPr>
            <p:ph type="body" sz="quarter" idx="13"/>
          </p:nvPr>
        </p:nvSpPr>
        <p:spPr/>
        <p:txBody>
          <a:bodyPr/>
          <a:lstStyle/>
          <a:p>
            <a:endParaRPr lang="en-GB" dirty="0"/>
          </a:p>
        </p:txBody>
      </p:sp>
      <p:pic>
        <p:nvPicPr>
          <p:cNvPr id="6" name="Picture Placeholder 5">
            <a:extLst>
              <a:ext uri="{FF2B5EF4-FFF2-40B4-BE49-F238E27FC236}">
                <a16:creationId xmlns:a16="http://schemas.microsoft.com/office/drawing/2014/main" id="{CC4CB4CF-1261-498E-A207-3983AC2F3E29}"/>
              </a:ext>
            </a:extLst>
          </p:cNvPr>
          <p:cNvPicPr>
            <a:picLocks noGrp="1" noChangeAspect="1"/>
          </p:cNvPicPr>
          <p:nvPr>
            <p:ph type="pic" sz="quarter" idx="15"/>
          </p:nvPr>
        </p:nvPicPr>
        <p:blipFill>
          <a:blip r:embed="rId2"/>
          <a:srcRect l="17866" r="17866"/>
          <a:stretch>
            <a:fillRect/>
          </a:stretch>
        </p:blipFill>
        <p:spPr/>
      </p:pic>
    </p:spTree>
    <p:extLst>
      <p:ext uri="{BB962C8B-B14F-4D97-AF65-F5344CB8AC3E}">
        <p14:creationId xmlns:p14="http://schemas.microsoft.com/office/powerpoint/2010/main" val="400878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24</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742612" cy="4985728"/>
          </a:xfrm>
        </p:spPr>
        <p:txBody>
          <a:bodyPr/>
          <a:lstStyle/>
          <a:p>
            <a:pPr algn="just"/>
            <a:endParaRPr lang="en-GB" sz="2400" dirty="0"/>
          </a:p>
          <a:p>
            <a:pPr algn="just"/>
            <a:endParaRPr lang="en-GB" sz="2400" dirty="0"/>
          </a:p>
          <a:p>
            <a:pPr algn="just"/>
            <a:endParaRPr lang="en-GB" sz="2400" dirty="0"/>
          </a:p>
          <a:p>
            <a:pPr algn="just"/>
            <a:endParaRPr lang="en-GB" sz="2400" dirty="0"/>
          </a:p>
          <a:p>
            <a:pPr algn="just"/>
            <a:r>
              <a:rPr lang="en-GB" sz="2400" dirty="0"/>
              <a:t>The following examples are just some of the ways I have used the advantages immersion inspection to inspect components that could not be inspected with other methods.</a:t>
            </a:r>
          </a:p>
        </p:txBody>
      </p:sp>
    </p:spTree>
    <p:extLst>
      <p:ext uri="{BB962C8B-B14F-4D97-AF65-F5344CB8AC3E}">
        <p14:creationId xmlns:p14="http://schemas.microsoft.com/office/powerpoint/2010/main" val="138894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25</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5022993" cy="4985728"/>
          </a:xfrm>
        </p:spPr>
        <p:txBody>
          <a:bodyPr/>
          <a:lstStyle/>
          <a:p>
            <a:pPr defTabSz="914400">
              <a:lnSpc>
                <a:spcPct val="90000"/>
              </a:lnSpc>
            </a:pPr>
            <a:r>
              <a:rPr lang="en-US" sz="2400" dirty="0"/>
              <a:t>Depth of an </a:t>
            </a:r>
            <a:r>
              <a:rPr lang="en-US" sz="2400" dirty="0" err="1"/>
              <a:t>EB</a:t>
            </a:r>
            <a:r>
              <a:rPr lang="en-US" sz="2400" dirty="0"/>
              <a:t> Weld:</a:t>
            </a:r>
          </a:p>
          <a:p>
            <a:pPr indent="-228600" defTabSz="914400">
              <a:lnSpc>
                <a:spcPct val="90000"/>
              </a:lnSpc>
              <a:buFont typeface="Arial" panose="020B0604020202020204" pitchFamily="34" charset="0"/>
              <a:buChar char="•"/>
            </a:pPr>
            <a:r>
              <a:rPr lang="en-US" sz="2400" dirty="0"/>
              <a:t>Customer needed to know the depth of penetration that the </a:t>
            </a:r>
            <a:r>
              <a:rPr lang="en-US" sz="2400" dirty="0" err="1"/>
              <a:t>EB</a:t>
            </a:r>
            <a:r>
              <a:rPr lang="en-US" sz="2400" dirty="0"/>
              <a:t> weld was reaching.  This had to be between a set acceptance of 2.0mm to 3.5mm.  The weld was not fully penetrating and posed several problems in detectability.</a:t>
            </a:r>
          </a:p>
          <a:p>
            <a:pPr indent="-228600" defTabSz="914400">
              <a:lnSpc>
                <a:spcPct val="90000"/>
              </a:lnSpc>
              <a:buFont typeface="Arial" panose="020B0604020202020204" pitchFamily="34" charset="0"/>
              <a:buChar char="•"/>
            </a:pPr>
            <a:r>
              <a:rPr lang="en-US" sz="1800" dirty="0"/>
              <a:t> </a:t>
            </a:r>
            <a:r>
              <a:rPr lang="en-US" sz="2400" dirty="0"/>
              <a:t>There were also misalignment issues where the weld could miss the joint.</a:t>
            </a:r>
          </a:p>
        </p:txBody>
      </p:sp>
      <p:pic>
        <p:nvPicPr>
          <p:cNvPr id="6" name="Picture 5">
            <a:extLst>
              <a:ext uri="{FF2B5EF4-FFF2-40B4-BE49-F238E27FC236}">
                <a16:creationId xmlns:a16="http://schemas.microsoft.com/office/drawing/2014/main" id="{2FD75DD5-3BAC-4990-BCFA-0796200CE210}"/>
              </a:ext>
            </a:extLst>
          </p:cNvPr>
          <p:cNvPicPr>
            <a:picLocks noChangeAspect="1"/>
          </p:cNvPicPr>
          <p:nvPr/>
        </p:nvPicPr>
        <p:blipFill rotWithShape="1">
          <a:blip r:embed="rId3"/>
          <a:srcRect l="7002" t="-1" r="37972" b="37209"/>
          <a:stretch/>
        </p:blipFill>
        <p:spPr>
          <a:xfrm>
            <a:off x="6123709" y="1284775"/>
            <a:ext cx="5297838" cy="4534134"/>
          </a:xfrm>
          <a:prstGeom prst="rect">
            <a:avLst/>
          </a:prstGeom>
          <a:effectLst/>
        </p:spPr>
      </p:pic>
      <p:grpSp>
        <p:nvGrpSpPr>
          <p:cNvPr id="8" name="Group 7">
            <a:extLst>
              <a:ext uri="{FF2B5EF4-FFF2-40B4-BE49-F238E27FC236}">
                <a16:creationId xmlns:a16="http://schemas.microsoft.com/office/drawing/2014/main" id="{D536418D-49C5-4114-A365-DD37D8C13787}"/>
              </a:ext>
            </a:extLst>
          </p:cNvPr>
          <p:cNvGrpSpPr/>
          <p:nvPr/>
        </p:nvGrpSpPr>
        <p:grpSpPr>
          <a:xfrm>
            <a:off x="6317673" y="1948113"/>
            <a:ext cx="886691" cy="753523"/>
            <a:chOff x="6317673" y="1948113"/>
            <a:chExt cx="886691" cy="753523"/>
          </a:xfrm>
        </p:grpSpPr>
        <p:cxnSp>
          <p:nvCxnSpPr>
            <p:cNvPr id="9" name="Straight Connector 8">
              <a:extLst>
                <a:ext uri="{FF2B5EF4-FFF2-40B4-BE49-F238E27FC236}">
                  <a16:creationId xmlns:a16="http://schemas.microsoft.com/office/drawing/2014/main" id="{D05F497D-54FB-4531-8470-3612D4DC74F8}"/>
                </a:ext>
              </a:extLst>
            </p:cNvPr>
            <p:cNvCxnSpPr/>
            <p:nvPr/>
          </p:nvCxnSpPr>
          <p:spPr>
            <a:xfrm>
              <a:off x="6317673" y="2305869"/>
              <a:ext cx="0" cy="3957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F011A6-D5BF-4DEE-8BAD-49EA08C4896D}"/>
                </a:ext>
              </a:extLst>
            </p:cNvPr>
            <p:cNvCxnSpPr/>
            <p:nvPr/>
          </p:nvCxnSpPr>
          <p:spPr>
            <a:xfrm>
              <a:off x="6885709" y="2305869"/>
              <a:ext cx="0" cy="3957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786735-6825-4E59-9788-5B9609A6806E}"/>
                </a:ext>
              </a:extLst>
            </p:cNvPr>
            <p:cNvCxnSpPr>
              <a:cxnSpLocks/>
            </p:cNvCxnSpPr>
            <p:nvPr/>
          </p:nvCxnSpPr>
          <p:spPr>
            <a:xfrm>
              <a:off x="6317673" y="2513687"/>
              <a:ext cx="5680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537BA8C-F5E6-43CE-AD12-E22A9C3C8383}"/>
                </a:ext>
              </a:extLst>
            </p:cNvPr>
            <p:cNvSpPr txBox="1"/>
            <p:nvPr/>
          </p:nvSpPr>
          <p:spPr>
            <a:xfrm>
              <a:off x="6317673" y="1948113"/>
              <a:ext cx="886691" cy="307777"/>
            </a:xfrm>
            <a:prstGeom prst="rect">
              <a:avLst/>
            </a:prstGeom>
            <a:noFill/>
          </p:spPr>
          <p:txBody>
            <a:bodyPr wrap="square" lIns="0" tIns="0" rIns="0" bIns="0" rtlCol="0">
              <a:spAutoFit/>
            </a:bodyPr>
            <a:lstStyle/>
            <a:p>
              <a:r>
                <a:rPr lang="en-GB" sz="2000" b="1" dirty="0">
                  <a:solidFill>
                    <a:srgbClr val="ECEDEE"/>
                  </a:solidFill>
                  <a:latin typeface="+mj-lt"/>
                </a:rPr>
                <a:t>1mm</a:t>
              </a:r>
            </a:p>
          </p:txBody>
        </p:sp>
      </p:grpSp>
    </p:spTree>
    <p:extLst>
      <p:ext uri="{BB962C8B-B14F-4D97-AF65-F5344CB8AC3E}">
        <p14:creationId xmlns:p14="http://schemas.microsoft.com/office/powerpoint/2010/main" val="175841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26</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742612" cy="4985728"/>
          </a:xfrm>
        </p:spPr>
        <p:txBody>
          <a:bodyPr/>
          <a:lstStyle/>
          <a:p>
            <a:pPr algn="just"/>
            <a:endParaRPr lang="en-GB" sz="2400" dirty="0"/>
          </a:p>
          <a:p>
            <a:pPr algn="just"/>
            <a:endParaRPr lang="en-GB" sz="2400" dirty="0"/>
          </a:p>
          <a:p>
            <a:pPr algn="just"/>
            <a:endParaRPr lang="en-GB" sz="2400" dirty="0"/>
          </a:p>
          <a:p>
            <a:pPr algn="just"/>
            <a:endParaRPr lang="en-GB" sz="2400" dirty="0"/>
          </a:p>
        </p:txBody>
      </p:sp>
      <p:pic>
        <p:nvPicPr>
          <p:cNvPr id="5" name="Picture 4" descr="A picture containing table, indoor, wall&#10;&#10;Description generated with high confidence">
            <a:extLst>
              <a:ext uri="{FF2B5EF4-FFF2-40B4-BE49-F238E27FC236}">
                <a16:creationId xmlns:a16="http://schemas.microsoft.com/office/drawing/2014/main" id="{73638B0D-4CD6-4DBE-8F26-ADE8CC004B55}"/>
              </a:ext>
            </a:extLst>
          </p:cNvPr>
          <p:cNvPicPr>
            <a:picLocks noChangeAspect="1"/>
          </p:cNvPicPr>
          <p:nvPr/>
        </p:nvPicPr>
        <p:blipFill rotWithShape="1">
          <a:blip r:embed="rId3"/>
          <a:srcRect l="23068" t="15152" r="34773" b="45858"/>
          <a:stretch/>
        </p:blipFill>
        <p:spPr>
          <a:xfrm>
            <a:off x="520234" y="2236596"/>
            <a:ext cx="5140036" cy="2673928"/>
          </a:xfrm>
          <a:prstGeom prst="rect">
            <a:avLst/>
          </a:prstGeom>
        </p:spPr>
      </p:pic>
      <p:sp>
        <p:nvSpPr>
          <p:cNvPr id="6" name="TextBox 5">
            <a:extLst>
              <a:ext uri="{FF2B5EF4-FFF2-40B4-BE49-F238E27FC236}">
                <a16:creationId xmlns:a16="http://schemas.microsoft.com/office/drawing/2014/main" id="{855EA33D-7E5F-4014-BF48-A41725E60F49}"/>
              </a:ext>
            </a:extLst>
          </p:cNvPr>
          <p:cNvSpPr txBox="1"/>
          <p:nvPr/>
        </p:nvSpPr>
        <p:spPr>
          <a:xfrm>
            <a:off x="4192844" y="1565072"/>
            <a:ext cx="1939636" cy="369332"/>
          </a:xfrm>
          <a:prstGeom prst="rect">
            <a:avLst/>
          </a:prstGeom>
          <a:noFill/>
        </p:spPr>
        <p:txBody>
          <a:bodyPr wrap="square" lIns="0" tIns="0" rIns="0" bIns="0" rtlCol="0">
            <a:spAutoFit/>
          </a:bodyPr>
          <a:lstStyle/>
          <a:p>
            <a:r>
              <a:rPr lang="en-GB" sz="2400" b="1" dirty="0">
                <a:latin typeface="+mj-lt"/>
              </a:rPr>
              <a:t>Component</a:t>
            </a:r>
            <a:r>
              <a:rPr lang="en-GB" sz="2000" b="1" dirty="0">
                <a:latin typeface="+mj-lt"/>
              </a:rPr>
              <a:t> </a:t>
            </a:r>
          </a:p>
        </p:txBody>
      </p:sp>
      <p:cxnSp>
        <p:nvCxnSpPr>
          <p:cNvPr id="9" name="Straight Arrow Connector 8">
            <a:extLst>
              <a:ext uri="{FF2B5EF4-FFF2-40B4-BE49-F238E27FC236}">
                <a16:creationId xmlns:a16="http://schemas.microsoft.com/office/drawing/2014/main" id="{48E94F24-9DAC-4A7D-B980-AD33CF419000}"/>
              </a:ext>
            </a:extLst>
          </p:cNvPr>
          <p:cNvCxnSpPr/>
          <p:nvPr/>
        </p:nvCxnSpPr>
        <p:spPr>
          <a:xfrm>
            <a:off x="4835236" y="1898083"/>
            <a:ext cx="0" cy="7481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F418E2-63DE-4870-91BD-AEA3DA056851}"/>
              </a:ext>
            </a:extLst>
          </p:cNvPr>
          <p:cNvSpPr txBox="1"/>
          <p:nvPr/>
        </p:nvSpPr>
        <p:spPr>
          <a:xfrm>
            <a:off x="681977" y="1774144"/>
            <a:ext cx="1939636" cy="369332"/>
          </a:xfrm>
          <a:prstGeom prst="rect">
            <a:avLst/>
          </a:prstGeom>
          <a:noFill/>
        </p:spPr>
        <p:txBody>
          <a:bodyPr wrap="square" lIns="0" tIns="0" rIns="0" bIns="0" rtlCol="0">
            <a:spAutoFit/>
          </a:bodyPr>
          <a:lstStyle/>
          <a:p>
            <a:r>
              <a:rPr lang="en-GB" sz="2400" b="1" dirty="0">
                <a:latin typeface="+mj-lt"/>
              </a:rPr>
              <a:t>Probe</a:t>
            </a:r>
            <a:r>
              <a:rPr lang="en-GB" sz="2000" b="1" dirty="0">
                <a:latin typeface="+mj-lt"/>
              </a:rPr>
              <a:t> </a:t>
            </a:r>
          </a:p>
        </p:txBody>
      </p:sp>
      <p:cxnSp>
        <p:nvCxnSpPr>
          <p:cNvPr id="12" name="Straight Arrow Connector 11">
            <a:extLst>
              <a:ext uri="{FF2B5EF4-FFF2-40B4-BE49-F238E27FC236}">
                <a16:creationId xmlns:a16="http://schemas.microsoft.com/office/drawing/2014/main" id="{CDB3A77C-6FCF-403E-AF94-B17CF93C75E0}"/>
              </a:ext>
            </a:extLst>
          </p:cNvPr>
          <p:cNvCxnSpPr>
            <a:cxnSpLocks/>
          </p:cNvCxnSpPr>
          <p:nvPr/>
        </p:nvCxnSpPr>
        <p:spPr>
          <a:xfrm>
            <a:off x="979885" y="2129075"/>
            <a:ext cx="1143701" cy="1281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AF15CF-B409-4E7B-8F4E-BF00C2974667}"/>
              </a:ext>
            </a:extLst>
          </p:cNvPr>
          <p:cNvSpPr txBox="1"/>
          <p:nvPr/>
        </p:nvSpPr>
        <p:spPr>
          <a:xfrm>
            <a:off x="3227411" y="5144863"/>
            <a:ext cx="1939636" cy="369332"/>
          </a:xfrm>
          <a:prstGeom prst="rect">
            <a:avLst/>
          </a:prstGeom>
          <a:noFill/>
        </p:spPr>
        <p:txBody>
          <a:bodyPr wrap="square" lIns="0" tIns="0" rIns="0" bIns="0" rtlCol="0">
            <a:spAutoFit/>
          </a:bodyPr>
          <a:lstStyle/>
          <a:p>
            <a:r>
              <a:rPr lang="en-GB" sz="2400" b="1" dirty="0">
                <a:latin typeface="+mj-lt"/>
              </a:rPr>
              <a:t>Jig </a:t>
            </a:r>
          </a:p>
        </p:txBody>
      </p:sp>
      <p:cxnSp>
        <p:nvCxnSpPr>
          <p:cNvPr id="15" name="Straight Arrow Connector 14">
            <a:extLst>
              <a:ext uri="{FF2B5EF4-FFF2-40B4-BE49-F238E27FC236}">
                <a16:creationId xmlns:a16="http://schemas.microsoft.com/office/drawing/2014/main" id="{EFCF84FD-B5FE-4E6B-8C81-3A0702062357}"/>
              </a:ext>
            </a:extLst>
          </p:cNvPr>
          <p:cNvCxnSpPr>
            <a:cxnSpLocks/>
          </p:cNvCxnSpPr>
          <p:nvPr/>
        </p:nvCxnSpPr>
        <p:spPr>
          <a:xfrm flipV="1">
            <a:off x="3481104" y="4184073"/>
            <a:ext cx="1113799" cy="10179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E190BFC-3408-4ECC-B0E0-F39152612DB2}"/>
              </a:ext>
            </a:extLst>
          </p:cNvPr>
          <p:cNvCxnSpPr/>
          <p:nvPr/>
        </p:nvCxnSpPr>
        <p:spPr>
          <a:xfrm>
            <a:off x="3294740" y="3383256"/>
            <a:ext cx="2600325" cy="0"/>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8C9710-CF6C-43AC-93EB-9A4A4D9E7D85}"/>
              </a:ext>
            </a:extLst>
          </p:cNvPr>
          <p:cNvCxnSpPr/>
          <p:nvPr/>
        </p:nvCxnSpPr>
        <p:spPr>
          <a:xfrm>
            <a:off x="3294740" y="3622530"/>
            <a:ext cx="2600325" cy="0"/>
          </a:xfrm>
          <a:prstGeom prst="line">
            <a:avLst/>
          </a:prstGeom>
          <a:ln w="38100">
            <a:solidFill>
              <a:srgbClr val="00B0F0"/>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53CFB50-76F1-44C0-A0FB-E754CB59ED8F}"/>
              </a:ext>
            </a:extLst>
          </p:cNvPr>
          <p:cNvGrpSpPr/>
          <p:nvPr/>
        </p:nvGrpSpPr>
        <p:grpSpPr>
          <a:xfrm>
            <a:off x="5772515" y="1431721"/>
            <a:ext cx="6081395" cy="3636959"/>
            <a:chOff x="0" y="0"/>
            <a:chExt cx="6081682" cy="2335530"/>
          </a:xfrm>
        </p:grpSpPr>
        <p:grpSp>
          <p:nvGrpSpPr>
            <p:cNvPr id="18" name="Group 17">
              <a:extLst>
                <a:ext uri="{FF2B5EF4-FFF2-40B4-BE49-F238E27FC236}">
                  <a16:creationId xmlns:a16="http://schemas.microsoft.com/office/drawing/2014/main" id="{B0A2D05B-A270-4B2A-8B37-A6F4C07E1FE6}"/>
                </a:ext>
              </a:extLst>
            </p:cNvPr>
            <p:cNvGrpSpPr/>
            <p:nvPr/>
          </p:nvGrpSpPr>
          <p:grpSpPr>
            <a:xfrm>
              <a:off x="616449" y="0"/>
              <a:ext cx="5465233" cy="2335530"/>
              <a:chOff x="0" y="0"/>
              <a:chExt cx="5465233" cy="2335530"/>
            </a:xfrm>
          </p:grpSpPr>
          <p:grpSp>
            <p:nvGrpSpPr>
              <p:cNvPr id="25" name="Group 24">
                <a:extLst>
                  <a:ext uri="{FF2B5EF4-FFF2-40B4-BE49-F238E27FC236}">
                    <a16:creationId xmlns:a16="http://schemas.microsoft.com/office/drawing/2014/main" id="{8B9777FD-C481-4184-AEB7-CE5779C290D5}"/>
                  </a:ext>
                </a:extLst>
              </p:cNvPr>
              <p:cNvGrpSpPr/>
              <p:nvPr/>
            </p:nvGrpSpPr>
            <p:grpSpPr>
              <a:xfrm>
                <a:off x="0" y="452966"/>
                <a:ext cx="586528" cy="1416488"/>
                <a:chOff x="0" y="0"/>
                <a:chExt cx="586528" cy="1416488"/>
              </a:xfrm>
            </p:grpSpPr>
            <p:sp>
              <p:nvSpPr>
                <p:cNvPr id="58" name="Rectangle 57">
                  <a:extLst>
                    <a:ext uri="{FF2B5EF4-FFF2-40B4-BE49-F238E27FC236}">
                      <a16:creationId xmlns:a16="http://schemas.microsoft.com/office/drawing/2014/main" id="{0BA63B69-A3DB-4378-AAD8-4D931F81DCB7}"/>
                    </a:ext>
                  </a:extLst>
                </p:cNvPr>
                <p:cNvSpPr/>
                <p:nvPr/>
              </p:nvSpPr>
              <p:spPr>
                <a:xfrm>
                  <a:off x="135467" y="495300"/>
                  <a:ext cx="134620" cy="921188"/>
                </a:xfrm>
                <a:prstGeom prst="rect">
                  <a:avLst/>
                </a:prstGeom>
                <a:pattFill prst="wdDnDiag">
                  <a:fgClr>
                    <a:sysClr val="windowText" lastClr="000000"/>
                  </a:fgClr>
                  <a:bgClr>
                    <a:sysClr val="window" lastClr="FFFFFF"/>
                  </a:bgClr>
                </a:patt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1B863987-3CC1-4DF5-ACDE-7398739735BA}"/>
                    </a:ext>
                  </a:extLst>
                </p:cNvPr>
                <p:cNvSpPr/>
                <p:nvPr/>
              </p:nvSpPr>
              <p:spPr>
                <a:xfrm>
                  <a:off x="313267" y="495300"/>
                  <a:ext cx="134620" cy="766281"/>
                </a:xfrm>
                <a:prstGeom prst="rect">
                  <a:avLst/>
                </a:prstGeom>
                <a:pattFill prst="wdDnDiag">
                  <a:fgClr>
                    <a:sysClr val="windowText" lastClr="000000"/>
                  </a:fgClr>
                  <a:bgClr>
                    <a:sysClr val="window" lastClr="FFFFFF"/>
                  </a:bgClr>
                </a:patt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Text Box 11">
                  <a:extLst>
                    <a:ext uri="{FF2B5EF4-FFF2-40B4-BE49-F238E27FC236}">
                      <a16:creationId xmlns:a16="http://schemas.microsoft.com/office/drawing/2014/main" id="{0ADBB04F-ED29-44AD-A466-3C1A373E048F}"/>
                    </a:ext>
                  </a:extLst>
                </p:cNvPr>
                <p:cNvSpPr txBox="1"/>
                <p:nvPr/>
              </p:nvSpPr>
              <p:spPr>
                <a:xfrm>
                  <a:off x="160867" y="0"/>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b</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833F073E-FFC4-4F3B-ACB1-3E2ED6CAA8DB}"/>
                    </a:ext>
                  </a:extLst>
                </p:cNvPr>
                <p:cNvCxnSpPr/>
                <p:nvPr/>
              </p:nvCxnSpPr>
              <p:spPr>
                <a:xfrm>
                  <a:off x="270933" y="237067"/>
                  <a:ext cx="0" cy="238812"/>
                </a:xfrm>
                <a:prstGeom prst="straightConnector1">
                  <a:avLst/>
                </a:prstGeom>
                <a:noFill/>
                <a:ln w="19050" cap="flat" cmpd="sng" algn="ctr">
                  <a:solidFill>
                    <a:srgbClr val="FF0000"/>
                  </a:solidFill>
                  <a:prstDash val="solid"/>
                  <a:tailEnd type="arrow"/>
                </a:ln>
                <a:effectLst/>
              </p:spPr>
            </p:cxnSp>
            <p:sp>
              <p:nvSpPr>
                <p:cNvPr id="62" name="Text Box 21">
                  <a:extLst>
                    <a:ext uri="{FF2B5EF4-FFF2-40B4-BE49-F238E27FC236}">
                      <a16:creationId xmlns:a16="http://schemas.microsoft.com/office/drawing/2014/main" id="{E0AD7F5A-84A6-4FA7-A07A-6777A67A0004}"/>
                    </a:ext>
                  </a:extLst>
                </p:cNvPr>
                <p:cNvSpPr txBox="1"/>
                <p:nvPr/>
              </p:nvSpPr>
              <p:spPr>
                <a:xfrm>
                  <a:off x="0" y="8467"/>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a</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63" name="Straight Arrow Connector 62">
                  <a:extLst>
                    <a:ext uri="{FF2B5EF4-FFF2-40B4-BE49-F238E27FC236}">
                      <a16:creationId xmlns:a16="http://schemas.microsoft.com/office/drawing/2014/main" id="{AF4B2574-B17E-49FF-B9F6-BCFE9095359E}"/>
                    </a:ext>
                  </a:extLst>
                </p:cNvPr>
                <p:cNvCxnSpPr/>
                <p:nvPr/>
              </p:nvCxnSpPr>
              <p:spPr>
                <a:xfrm>
                  <a:off x="135467" y="237067"/>
                  <a:ext cx="0" cy="238812"/>
                </a:xfrm>
                <a:prstGeom prst="straightConnector1">
                  <a:avLst/>
                </a:prstGeom>
                <a:noFill/>
                <a:ln w="19050" cap="flat" cmpd="sng" algn="ctr">
                  <a:solidFill>
                    <a:srgbClr val="FF0000"/>
                  </a:solidFill>
                  <a:prstDash val="solid"/>
                  <a:tailEnd type="arrow"/>
                </a:ln>
                <a:effectLst/>
              </p:spPr>
            </p:cxnSp>
            <p:sp>
              <p:nvSpPr>
                <p:cNvPr id="64" name="Text Box 24">
                  <a:extLst>
                    <a:ext uri="{FF2B5EF4-FFF2-40B4-BE49-F238E27FC236}">
                      <a16:creationId xmlns:a16="http://schemas.microsoft.com/office/drawing/2014/main" id="{CE906B45-0DFB-4E05-B403-F14ACEDBFF42}"/>
                    </a:ext>
                  </a:extLst>
                </p:cNvPr>
                <p:cNvSpPr txBox="1"/>
                <p:nvPr/>
              </p:nvSpPr>
              <p:spPr>
                <a:xfrm>
                  <a:off x="321733" y="0"/>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c</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65" name="Straight Arrow Connector 64">
                  <a:extLst>
                    <a:ext uri="{FF2B5EF4-FFF2-40B4-BE49-F238E27FC236}">
                      <a16:creationId xmlns:a16="http://schemas.microsoft.com/office/drawing/2014/main" id="{14C0E242-C148-4635-B77C-5E18A60C2187}"/>
                    </a:ext>
                  </a:extLst>
                </p:cNvPr>
                <p:cNvCxnSpPr/>
                <p:nvPr/>
              </p:nvCxnSpPr>
              <p:spPr>
                <a:xfrm>
                  <a:off x="448733" y="237067"/>
                  <a:ext cx="0" cy="238812"/>
                </a:xfrm>
                <a:prstGeom prst="straightConnector1">
                  <a:avLst/>
                </a:prstGeom>
                <a:noFill/>
                <a:ln w="19050" cap="flat" cmpd="sng" algn="ctr">
                  <a:solidFill>
                    <a:srgbClr val="FF0000"/>
                  </a:solidFill>
                  <a:prstDash val="solid"/>
                  <a:tailEnd type="arrow"/>
                </a:ln>
                <a:effectLst/>
              </p:spPr>
            </p:cxnSp>
          </p:grpSp>
          <p:grpSp>
            <p:nvGrpSpPr>
              <p:cNvPr id="26" name="Group 25">
                <a:extLst>
                  <a:ext uri="{FF2B5EF4-FFF2-40B4-BE49-F238E27FC236}">
                    <a16:creationId xmlns:a16="http://schemas.microsoft.com/office/drawing/2014/main" id="{7B09C187-863E-49C6-8DDE-B9C90211B617}"/>
                  </a:ext>
                </a:extLst>
              </p:cNvPr>
              <p:cNvGrpSpPr/>
              <p:nvPr/>
            </p:nvGrpSpPr>
            <p:grpSpPr>
              <a:xfrm>
                <a:off x="2861734" y="444500"/>
                <a:ext cx="1113155" cy="1493519"/>
                <a:chOff x="0" y="0"/>
                <a:chExt cx="1113155" cy="1493531"/>
              </a:xfrm>
            </p:grpSpPr>
            <p:sp>
              <p:nvSpPr>
                <p:cNvPr id="47" name="Text Box 19">
                  <a:extLst>
                    <a:ext uri="{FF2B5EF4-FFF2-40B4-BE49-F238E27FC236}">
                      <a16:creationId xmlns:a16="http://schemas.microsoft.com/office/drawing/2014/main" id="{996E78F9-3872-41ED-9CC0-CF1B61BD3D59}"/>
                    </a:ext>
                  </a:extLst>
                </p:cNvPr>
                <p:cNvSpPr txBox="1"/>
                <p:nvPr/>
              </p:nvSpPr>
              <p:spPr>
                <a:xfrm>
                  <a:off x="418937" y="1151266"/>
                  <a:ext cx="694218" cy="34226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mn-cs"/>
                    </a:rPr>
                    <a:t>EB Weld</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endParaRPr>
                </a:p>
              </p:txBody>
            </p:sp>
            <p:sp>
              <p:nvSpPr>
                <p:cNvPr id="48" name="Rectangle 47">
                  <a:extLst>
                    <a:ext uri="{FF2B5EF4-FFF2-40B4-BE49-F238E27FC236}">
                      <a16:creationId xmlns:a16="http://schemas.microsoft.com/office/drawing/2014/main" id="{B12A1700-36BA-48D4-B34A-1B938DD5B6A2}"/>
                    </a:ext>
                  </a:extLst>
                </p:cNvPr>
                <p:cNvSpPr/>
                <p:nvPr/>
              </p:nvSpPr>
              <p:spPr>
                <a:xfrm>
                  <a:off x="131234" y="524933"/>
                  <a:ext cx="134620" cy="921206"/>
                </a:xfrm>
                <a:prstGeom prst="rect">
                  <a:avLst/>
                </a:prstGeom>
                <a:pattFill prst="wdDnDiag">
                  <a:fgClr>
                    <a:sysClr val="windowText" lastClr="000000"/>
                  </a:fgClr>
                  <a:bgClr>
                    <a:sysClr val="window" lastClr="FFFFFF"/>
                  </a:bgClr>
                </a:patt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60366E79-3433-474B-98E7-144501436759}"/>
                    </a:ext>
                  </a:extLst>
                </p:cNvPr>
                <p:cNvSpPr/>
                <p:nvPr/>
              </p:nvSpPr>
              <p:spPr>
                <a:xfrm>
                  <a:off x="309034" y="524933"/>
                  <a:ext cx="134620" cy="766296"/>
                </a:xfrm>
                <a:prstGeom prst="rect">
                  <a:avLst/>
                </a:prstGeom>
                <a:pattFill prst="wdDnDiag">
                  <a:fgClr>
                    <a:sysClr val="windowText" lastClr="000000"/>
                  </a:fgClr>
                  <a:bgClr>
                    <a:sysClr val="window" lastClr="FFFFFF"/>
                  </a:bgClr>
                </a:pattFill>
                <a:ln w="190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Freeform 9">
                  <a:extLst>
                    <a:ext uri="{FF2B5EF4-FFF2-40B4-BE49-F238E27FC236}">
                      <a16:creationId xmlns:a16="http://schemas.microsoft.com/office/drawing/2014/main" id="{87EAC2BA-7208-412B-A47B-B5466D7E3F7D}"/>
                    </a:ext>
                  </a:extLst>
                </p:cNvPr>
                <p:cNvSpPr/>
                <p:nvPr/>
              </p:nvSpPr>
              <p:spPr>
                <a:xfrm>
                  <a:off x="198967" y="520700"/>
                  <a:ext cx="179148" cy="604507"/>
                </a:xfrm>
                <a:custGeom>
                  <a:avLst/>
                  <a:gdLst>
                    <a:gd name="connsiteX0" fmla="*/ 0 w 179148"/>
                    <a:gd name="connsiteY0" fmla="*/ 0 h 604624"/>
                    <a:gd name="connsiteX1" fmla="*/ 0 w 179148"/>
                    <a:gd name="connsiteY1" fmla="*/ 0 h 604624"/>
                    <a:gd name="connsiteX2" fmla="*/ 18661 w 179148"/>
                    <a:gd name="connsiteY2" fmla="*/ 41055 h 604624"/>
                    <a:gd name="connsiteX3" fmla="*/ 22393 w 179148"/>
                    <a:gd name="connsiteY3" fmla="*/ 74645 h 604624"/>
                    <a:gd name="connsiteX4" fmla="*/ 26126 w 179148"/>
                    <a:gd name="connsiteY4" fmla="*/ 119432 h 604624"/>
                    <a:gd name="connsiteX5" fmla="*/ 29858 w 179148"/>
                    <a:gd name="connsiteY5" fmla="*/ 324706 h 604624"/>
                    <a:gd name="connsiteX6" fmla="*/ 37322 w 179148"/>
                    <a:gd name="connsiteY6" fmla="*/ 376957 h 604624"/>
                    <a:gd name="connsiteX7" fmla="*/ 44787 w 179148"/>
                    <a:gd name="connsiteY7" fmla="*/ 444137 h 604624"/>
                    <a:gd name="connsiteX8" fmla="*/ 48519 w 179148"/>
                    <a:gd name="connsiteY8" fmla="*/ 533711 h 604624"/>
                    <a:gd name="connsiteX9" fmla="*/ 59716 w 179148"/>
                    <a:gd name="connsiteY9" fmla="*/ 585963 h 604624"/>
                    <a:gd name="connsiteX10" fmla="*/ 70913 w 179148"/>
                    <a:gd name="connsiteY10" fmla="*/ 589695 h 604624"/>
                    <a:gd name="connsiteX11" fmla="*/ 82109 w 179148"/>
                    <a:gd name="connsiteY11" fmla="*/ 597159 h 604624"/>
                    <a:gd name="connsiteX12" fmla="*/ 104503 w 179148"/>
                    <a:gd name="connsiteY12" fmla="*/ 604624 h 604624"/>
                    <a:gd name="connsiteX13" fmla="*/ 111967 w 179148"/>
                    <a:gd name="connsiteY13" fmla="*/ 597159 h 604624"/>
                    <a:gd name="connsiteX14" fmla="*/ 115700 w 179148"/>
                    <a:gd name="connsiteY14" fmla="*/ 582230 h 604624"/>
                    <a:gd name="connsiteX15" fmla="*/ 119432 w 179148"/>
                    <a:gd name="connsiteY15" fmla="*/ 571034 h 604624"/>
                    <a:gd name="connsiteX16" fmla="*/ 126896 w 179148"/>
                    <a:gd name="connsiteY16" fmla="*/ 503853 h 604624"/>
                    <a:gd name="connsiteX17" fmla="*/ 179148 w 179148"/>
                    <a:gd name="connsiteY17" fmla="*/ 0 h 604624"/>
                    <a:gd name="connsiteX18" fmla="*/ 0 w 179148"/>
                    <a:gd name="connsiteY18" fmla="*/ 0 h 60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148" h="604624">
                      <a:moveTo>
                        <a:pt x="0" y="0"/>
                      </a:moveTo>
                      <a:lnTo>
                        <a:pt x="0" y="0"/>
                      </a:lnTo>
                      <a:cubicBezTo>
                        <a:pt x="6220" y="13685"/>
                        <a:pt x="14342" y="26657"/>
                        <a:pt x="18661" y="41055"/>
                      </a:cubicBezTo>
                      <a:cubicBezTo>
                        <a:pt x="21898" y="51845"/>
                        <a:pt x="21325" y="63430"/>
                        <a:pt x="22393" y="74645"/>
                      </a:cubicBezTo>
                      <a:cubicBezTo>
                        <a:pt x="23813" y="89558"/>
                        <a:pt x="24882" y="104503"/>
                        <a:pt x="26126" y="119432"/>
                      </a:cubicBezTo>
                      <a:cubicBezTo>
                        <a:pt x="27370" y="187857"/>
                        <a:pt x="27721" y="256303"/>
                        <a:pt x="29858" y="324706"/>
                      </a:cubicBezTo>
                      <a:cubicBezTo>
                        <a:pt x="31257" y="369476"/>
                        <a:pt x="33089" y="344504"/>
                        <a:pt x="37322" y="376957"/>
                      </a:cubicBezTo>
                      <a:cubicBezTo>
                        <a:pt x="40236" y="399299"/>
                        <a:pt x="44787" y="444137"/>
                        <a:pt x="44787" y="444137"/>
                      </a:cubicBezTo>
                      <a:cubicBezTo>
                        <a:pt x="46031" y="473995"/>
                        <a:pt x="46861" y="503873"/>
                        <a:pt x="48519" y="533711"/>
                      </a:cubicBezTo>
                      <a:cubicBezTo>
                        <a:pt x="49388" y="549362"/>
                        <a:pt x="42399" y="575573"/>
                        <a:pt x="59716" y="585963"/>
                      </a:cubicBezTo>
                      <a:cubicBezTo>
                        <a:pt x="63090" y="587987"/>
                        <a:pt x="67181" y="588451"/>
                        <a:pt x="70913" y="589695"/>
                      </a:cubicBezTo>
                      <a:cubicBezTo>
                        <a:pt x="74645" y="592183"/>
                        <a:pt x="78010" y="595337"/>
                        <a:pt x="82109" y="597159"/>
                      </a:cubicBezTo>
                      <a:cubicBezTo>
                        <a:pt x="89299" y="600355"/>
                        <a:pt x="104503" y="604624"/>
                        <a:pt x="104503" y="604624"/>
                      </a:cubicBezTo>
                      <a:cubicBezTo>
                        <a:pt x="106991" y="602136"/>
                        <a:pt x="110393" y="600306"/>
                        <a:pt x="111967" y="597159"/>
                      </a:cubicBezTo>
                      <a:cubicBezTo>
                        <a:pt x="114261" y="592571"/>
                        <a:pt x="114291" y="587162"/>
                        <a:pt x="115700" y="582230"/>
                      </a:cubicBezTo>
                      <a:cubicBezTo>
                        <a:pt x="116781" y="578448"/>
                        <a:pt x="118188" y="574766"/>
                        <a:pt x="119432" y="571034"/>
                      </a:cubicBezTo>
                      <a:cubicBezTo>
                        <a:pt x="121920" y="548640"/>
                        <a:pt x="122542" y="602757"/>
                        <a:pt x="126896" y="503853"/>
                      </a:cubicBezTo>
                      <a:lnTo>
                        <a:pt x="179148" y="0"/>
                      </a:lnTo>
                      <a:lnTo>
                        <a:pt x="0" y="0"/>
                      </a:lnTo>
                      <a:close/>
                    </a:path>
                  </a:pathLst>
                </a:custGeom>
                <a:solidFill>
                  <a:sysClr val="window" lastClr="FFFFFF">
                    <a:lumMod val="75000"/>
                  </a:sysClr>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1" name="Straight Arrow Connector 50">
                  <a:extLst>
                    <a:ext uri="{FF2B5EF4-FFF2-40B4-BE49-F238E27FC236}">
                      <a16:creationId xmlns:a16="http://schemas.microsoft.com/office/drawing/2014/main" id="{CD6CB4BF-E908-49C3-9A47-C0F699E4260E}"/>
                    </a:ext>
                  </a:extLst>
                </p:cNvPr>
                <p:cNvCxnSpPr/>
                <p:nvPr/>
              </p:nvCxnSpPr>
              <p:spPr>
                <a:xfrm flipH="1" flipV="1">
                  <a:off x="292100" y="677333"/>
                  <a:ext cx="264989" cy="473140"/>
                </a:xfrm>
                <a:prstGeom prst="straightConnector1">
                  <a:avLst/>
                </a:prstGeom>
                <a:noFill/>
                <a:ln w="12700" cap="flat" cmpd="sng" algn="ctr">
                  <a:solidFill>
                    <a:srgbClr val="FF0000"/>
                  </a:solidFill>
                  <a:prstDash val="solid"/>
                  <a:tailEnd type="arrow"/>
                </a:ln>
                <a:effectLst/>
              </p:spPr>
            </p:cxnSp>
            <p:sp>
              <p:nvSpPr>
                <p:cNvPr id="52" name="Text Box 27">
                  <a:extLst>
                    <a:ext uri="{FF2B5EF4-FFF2-40B4-BE49-F238E27FC236}">
                      <a16:creationId xmlns:a16="http://schemas.microsoft.com/office/drawing/2014/main" id="{1D1A9681-4AC5-4681-82A1-16EFB03EC2CD}"/>
                    </a:ext>
                  </a:extLst>
                </p:cNvPr>
                <p:cNvSpPr txBox="1"/>
                <p:nvPr/>
              </p:nvSpPr>
              <p:spPr>
                <a:xfrm>
                  <a:off x="160867" y="4233"/>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b</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41B8AF66-C1AD-4210-9784-867CECA94F93}"/>
                    </a:ext>
                  </a:extLst>
                </p:cNvPr>
                <p:cNvCxnSpPr/>
                <p:nvPr/>
              </p:nvCxnSpPr>
              <p:spPr>
                <a:xfrm>
                  <a:off x="266700" y="241300"/>
                  <a:ext cx="0" cy="238760"/>
                </a:xfrm>
                <a:prstGeom prst="straightConnector1">
                  <a:avLst/>
                </a:prstGeom>
                <a:noFill/>
                <a:ln w="19050" cap="flat" cmpd="sng" algn="ctr">
                  <a:solidFill>
                    <a:srgbClr val="FF0000"/>
                  </a:solidFill>
                  <a:prstDash val="solid"/>
                  <a:tailEnd type="arrow"/>
                </a:ln>
                <a:effectLst/>
              </p:spPr>
            </p:cxnSp>
            <p:sp>
              <p:nvSpPr>
                <p:cNvPr id="54" name="Text Box 30">
                  <a:extLst>
                    <a:ext uri="{FF2B5EF4-FFF2-40B4-BE49-F238E27FC236}">
                      <a16:creationId xmlns:a16="http://schemas.microsoft.com/office/drawing/2014/main" id="{6DFCB0E2-9C00-48C1-812D-4D80ADDD27FD}"/>
                    </a:ext>
                  </a:extLst>
                </p:cNvPr>
                <p:cNvSpPr txBox="1"/>
                <p:nvPr/>
              </p:nvSpPr>
              <p:spPr>
                <a:xfrm>
                  <a:off x="0" y="8466"/>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a</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55" name="Straight Arrow Connector 54">
                  <a:extLst>
                    <a:ext uri="{FF2B5EF4-FFF2-40B4-BE49-F238E27FC236}">
                      <a16:creationId xmlns:a16="http://schemas.microsoft.com/office/drawing/2014/main" id="{FB7D7CE3-7ED6-4208-A553-9441DA530A2F}"/>
                    </a:ext>
                  </a:extLst>
                </p:cNvPr>
                <p:cNvCxnSpPr/>
                <p:nvPr/>
              </p:nvCxnSpPr>
              <p:spPr>
                <a:xfrm>
                  <a:off x="131234" y="241300"/>
                  <a:ext cx="0" cy="238760"/>
                </a:xfrm>
                <a:prstGeom prst="straightConnector1">
                  <a:avLst/>
                </a:prstGeom>
                <a:noFill/>
                <a:ln w="19050" cap="flat" cmpd="sng" algn="ctr">
                  <a:solidFill>
                    <a:srgbClr val="FF0000"/>
                  </a:solidFill>
                  <a:prstDash val="solid"/>
                  <a:tailEnd type="arrow"/>
                </a:ln>
                <a:effectLst/>
              </p:spPr>
            </p:cxnSp>
            <p:sp>
              <p:nvSpPr>
                <p:cNvPr id="56" name="Text Box 224">
                  <a:extLst>
                    <a:ext uri="{FF2B5EF4-FFF2-40B4-BE49-F238E27FC236}">
                      <a16:creationId xmlns:a16="http://schemas.microsoft.com/office/drawing/2014/main" id="{8D5376D4-EF15-4884-9730-D65825E0CDDC}"/>
                    </a:ext>
                  </a:extLst>
                </p:cNvPr>
                <p:cNvSpPr txBox="1"/>
                <p:nvPr/>
              </p:nvSpPr>
              <p:spPr>
                <a:xfrm>
                  <a:off x="317500" y="0"/>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c</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57" name="Straight Arrow Connector 56">
                  <a:extLst>
                    <a:ext uri="{FF2B5EF4-FFF2-40B4-BE49-F238E27FC236}">
                      <a16:creationId xmlns:a16="http://schemas.microsoft.com/office/drawing/2014/main" id="{7527B4E4-E9F5-47BE-BA61-FC72BCFC1C92}"/>
                    </a:ext>
                  </a:extLst>
                </p:cNvPr>
                <p:cNvCxnSpPr/>
                <p:nvPr/>
              </p:nvCxnSpPr>
              <p:spPr>
                <a:xfrm>
                  <a:off x="444500" y="241300"/>
                  <a:ext cx="0" cy="238760"/>
                </a:xfrm>
                <a:prstGeom prst="straightConnector1">
                  <a:avLst/>
                </a:prstGeom>
                <a:noFill/>
                <a:ln w="19050" cap="flat" cmpd="sng" algn="ctr">
                  <a:solidFill>
                    <a:srgbClr val="FF0000"/>
                  </a:solidFill>
                  <a:prstDash val="solid"/>
                  <a:tailEnd type="arrow"/>
                </a:ln>
                <a:effectLst/>
              </p:spPr>
            </p:cxnSp>
          </p:grpSp>
          <p:grpSp>
            <p:nvGrpSpPr>
              <p:cNvPr id="27" name="Group 26">
                <a:extLst>
                  <a:ext uri="{FF2B5EF4-FFF2-40B4-BE49-F238E27FC236}">
                    <a16:creationId xmlns:a16="http://schemas.microsoft.com/office/drawing/2014/main" id="{5642E53F-527F-4A64-A900-5961FE07B4F7}"/>
                  </a:ext>
                </a:extLst>
              </p:cNvPr>
              <p:cNvGrpSpPr/>
              <p:nvPr/>
            </p:nvGrpSpPr>
            <p:grpSpPr>
              <a:xfrm>
                <a:off x="762000" y="389466"/>
                <a:ext cx="1456267" cy="1941830"/>
                <a:chOff x="0" y="0"/>
                <a:chExt cx="1456267" cy="1941830"/>
              </a:xfrm>
            </p:grpSpPr>
            <p:sp>
              <p:nvSpPr>
                <p:cNvPr id="39" name="Rectangle 38">
                  <a:extLst>
                    <a:ext uri="{FF2B5EF4-FFF2-40B4-BE49-F238E27FC236}">
                      <a16:creationId xmlns:a16="http://schemas.microsoft.com/office/drawing/2014/main" id="{26ECD769-1900-4076-BF3F-AA8DC9C0BC36}"/>
                    </a:ext>
                  </a:extLst>
                </p:cNvPr>
                <p:cNvSpPr/>
                <p:nvPr/>
              </p:nvSpPr>
              <p:spPr>
                <a:xfrm>
                  <a:off x="0" y="249767"/>
                  <a:ext cx="1451610" cy="1354804"/>
                </a:xfrm>
                <a:prstGeom prst="rect">
                  <a:avLst/>
                </a:prstGeom>
                <a:solidFill>
                  <a:schemeClr val="accent5">
                    <a:lumMod val="60000"/>
                    <a:lumOff val="40000"/>
                  </a:scheme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Freeform 16">
                  <a:extLst>
                    <a:ext uri="{FF2B5EF4-FFF2-40B4-BE49-F238E27FC236}">
                      <a16:creationId xmlns:a16="http://schemas.microsoft.com/office/drawing/2014/main" id="{89BE78B2-321C-45AC-A221-9C71EAB2342A}"/>
                    </a:ext>
                  </a:extLst>
                </p:cNvPr>
                <p:cNvSpPr/>
                <p:nvPr/>
              </p:nvSpPr>
              <p:spPr>
                <a:xfrm>
                  <a:off x="8467" y="249767"/>
                  <a:ext cx="1447800" cy="1238250"/>
                </a:xfrm>
                <a:custGeom>
                  <a:avLst/>
                  <a:gdLst>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32941 w 1448111"/>
                    <a:gd name="connsiteY6" fmla="*/ 85841 h 1235373"/>
                    <a:gd name="connsiteX7" fmla="*/ 503853 w 1448111"/>
                    <a:gd name="connsiteY7" fmla="*/ 1220444 h 1235373"/>
                    <a:gd name="connsiteX8" fmla="*/ 914400 w 1448111"/>
                    <a:gd name="connsiteY8" fmla="*/ 1216712 h 1235373"/>
                    <a:gd name="connsiteX9" fmla="*/ 929329 w 1448111"/>
                    <a:gd name="connsiteY9" fmla="*/ 0 h 1235373"/>
                    <a:gd name="connsiteX10" fmla="*/ 1056225 w 1448111"/>
                    <a:gd name="connsiteY10" fmla="*/ 0 h 1235373"/>
                    <a:gd name="connsiteX11" fmla="*/ 1074887 w 1448111"/>
                    <a:gd name="connsiteY11" fmla="*/ 1205515 h 1235373"/>
                    <a:gd name="connsiteX12" fmla="*/ 1448111 w 1448111"/>
                    <a:gd name="connsiteY12"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294910 w 1448111"/>
                    <a:gd name="connsiteY4" fmla="*/ 1209278 h 1235373"/>
                    <a:gd name="connsiteX5" fmla="*/ 429208 w 1448111"/>
                    <a:gd name="connsiteY5" fmla="*/ 1216712 h 1235373"/>
                    <a:gd name="connsiteX6" fmla="*/ 432941 w 1448111"/>
                    <a:gd name="connsiteY6" fmla="*/ 85841 h 1235373"/>
                    <a:gd name="connsiteX7" fmla="*/ 503853 w 1448111"/>
                    <a:gd name="connsiteY7" fmla="*/ 1220444 h 1235373"/>
                    <a:gd name="connsiteX8" fmla="*/ 914400 w 1448111"/>
                    <a:gd name="connsiteY8" fmla="*/ 1216712 h 1235373"/>
                    <a:gd name="connsiteX9" fmla="*/ 929329 w 1448111"/>
                    <a:gd name="connsiteY9" fmla="*/ 0 h 1235373"/>
                    <a:gd name="connsiteX10" fmla="*/ 1056225 w 1448111"/>
                    <a:gd name="connsiteY10" fmla="*/ 0 h 1235373"/>
                    <a:gd name="connsiteX11" fmla="*/ 1074887 w 1448111"/>
                    <a:gd name="connsiteY11" fmla="*/ 1205515 h 1235373"/>
                    <a:gd name="connsiteX12" fmla="*/ 1448111 w 1448111"/>
                    <a:gd name="connsiteY12" fmla="*/ 1212979 h 1235373"/>
                    <a:gd name="connsiteX0" fmla="*/ 0 w 1448111"/>
                    <a:gd name="connsiteY0" fmla="*/ 1239106 h 1239106"/>
                    <a:gd name="connsiteX1" fmla="*/ 182880 w 1448111"/>
                    <a:gd name="connsiteY1" fmla="*/ 1235374 h 1239106"/>
                    <a:gd name="connsiteX2" fmla="*/ 186612 w 1448111"/>
                    <a:gd name="connsiteY2" fmla="*/ 3733 h 1239106"/>
                    <a:gd name="connsiteX3" fmla="*/ 258034 w 1448111"/>
                    <a:gd name="connsiteY3" fmla="*/ 0 h 1239106"/>
                    <a:gd name="connsiteX4" fmla="*/ 294910 w 1448111"/>
                    <a:gd name="connsiteY4" fmla="*/ 1213011 h 1239106"/>
                    <a:gd name="connsiteX5" fmla="*/ 429208 w 1448111"/>
                    <a:gd name="connsiteY5" fmla="*/ 1220445 h 1239106"/>
                    <a:gd name="connsiteX6" fmla="*/ 432941 w 1448111"/>
                    <a:gd name="connsiteY6" fmla="*/ 89574 h 1239106"/>
                    <a:gd name="connsiteX7" fmla="*/ 503853 w 1448111"/>
                    <a:gd name="connsiteY7" fmla="*/ 1224177 h 1239106"/>
                    <a:gd name="connsiteX8" fmla="*/ 914400 w 1448111"/>
                    <a:gd name="connsiteY8" fmla="*/ 1220445 h 1239106"/>
                    <a:gd name="connsiteX9" fmla="*/ 929329 w 1448111"/>
                    <a:gd name="connsiteY9" fmla="*/ 3733 h 1239106"/>
                    <a:gd name="connsiteX10" fmla="*/ 1056225 w 1448111"/>
                    <a:gd name="connsiteY10" fmla="*/ 3733 h 1239106"/>
                    <a:gd name="connsiteX11" fmla="*/ 1074887 w 1448111"/>
                    <a:gd name="connsiteY11" fmla="*/ 1209248 h 1239106"/>
                    <a:gd name="connsiteX12" fmla="*/ 1448111 w 1448111"/>
                    <a:gd name="connsiteY12" fmla="*/ 1216712 h 1239106"/>
                    <a:gd name="connsiteX0" fmla="*/ 0 w 1448111"/>
                    <a:gd name="connsiteY0" fmla="*/ 1239106 h 1239106"/>
                    <a:gd name="connsiteX1" fmla="*/ 182880 w 1448111"/>
                    <a:gd name="connsiteY1" fmla="*/ 1235374 h 1239106"/>
                    <a:gd name="connsiteX2" fmla="*/ 186612 w 1448111"/>
                    <a:gd name="connsiteY2" fmla="*/ 3733 h 1239106"/>
                    <a:gd name="connsiteX3" fmla="*/ 258034 w 1448111"/>
                    <a:gd name="connsiteY3" fmla="*/ 0 h 1239106"/>
                    <a:gd name="connsiteX4" fmla="*/ 294910 w 1448111"/>
                    <a:gd name="connsiteY4" fmla="*/ 1213011 h 1239106"/>
                    <a:gd name="connsiteX5" fmla="*/ 429208 w 1448111"/>
                    <a:gd name="connsiteY5" fmla="*/ 1220445 h 1239106"/>
                    <a:gd name="connsiteX6" fmla="*/ 432941 w 1448111"/>
                    <a:gd name="connsiteY6" fmla="*/ 89574 h 1239106"/>
                    <a:gd name="connsiteX7" fmla="*/ 503853 w 1448111"/>
                    <a:gd name="connsiteY7" fmla="*/ 1224177 h 1239106"/>
                    <a:gd name="connsiteX8" fmla="*/ 914400 w 1448111"/>
                    <a:gd name="connsiteY8" fmla="*/ 1220445 h 1239106"/>
                    <a:gd name="connsiteX9" fmla="*/ 929329 w 1448111"/>
                    <a:gd name="connsiteY9" fmla="*/ 3733 h 1239106"/>
                    <a:gd name="connsiteX10" fmla="*/ 1056225 w 1448111"/>
                    <a:gd name="connsiteY10" fmla="*/ 3733 h 1239106"/>
                    <a:gd name="connsiteX11" fmla="*/ 1015159 w 1448111"/>
                    <a:gd name="connsiteY11" fmla="*/ 1213078 h 1239106"/>
                    <a:gd name="connsiteX12" fmla="*/ 1448111 w 1448111"/>
                    <a:gd name="connsiteY12" fmla="*/ 1216712 h 1239106"/>
                    <a:gd name="connsiteX0" fmla="*/ 0 w 1448111"/>
                    <a:gd name="connsiteY0" fmla="*/ 1239106 h 1239106"/>
                    <a:gd name="connsiteX1" fmla="*/ 182880 w 1448111"/>
                    <a:gd name="connsiteY1" fmla="*/ 1235374 h 1239106"/>
                    <a:gd name="connsiteX2" fmla="*/ 186612 w 1448111"/>
                    <a:gd name="connsiteY2" fmla="*/ 3733 h 1239106"/>
                    <a:gd name="connsiteX3" fmla="*/ 258034 w 1448111"/>
                    <a:gd name="connsiteY3" fmla="*/ 0 h 1239106"/>
                    <a:gd name="connsiteX4" fmla="*/ 294910 w 1448111"/>
                    <a:gd name="connsiteY4" fmla="*/ 1213011 h 1239106"/>
                    <a:gd name="connsiteX5" fmla="*/ 429208 w 1448111"/>
                    <a:gd name="connsiteY5" fmla="*/ 1220445 h 1239106"/>
                    <a:gd name="connsiteX6" fmla="*/ 432941 w 1448111"/>
                    <a:gd name="connsiteY6" fmla="*/ 89574 h 1239106"/>
                    <a:gd name="connsiteX7" fmla="*/ 503853 w 1448111"/>
                    <a:gd name="connsiteY7" fmla="*/ 1224177 h 1239106"/>
                    <a:gd name="connsiteX8" fmla="*/ 914400 w 1448111"/>
                    <a:gd name="connsiteY8" fmla="*/ 1220445 h 1239106"/>
                    <a:gd name="connsiteX9" fmla="*/ 929329 w 1448111"/>
                    <a:gd name="connsiteY9" fmla="*/ 3733 h 1239106"/>
                    <a:gd name="connsiteX10" fmla="*/ 974098 w 1448111"/>
                    <a:gd name="connsiteY10" fmla="*/ 0 h 1239106"/>
                    <a:gd name="connsiteX11" fmla="*/ 1015159 w 1448111"/>
                    <a:gd name="connsiteY11" fmla="*/ 1213078 h 1239106"/>
                    <a:gd name="connsiteX12" fmla="*/ 1448111 w 1448111"/>
                    <a:gd name="connsiteY12" fmla="*/ 1216712 h 123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8111" h="1239106">
                      <a:moveTo>
                        <a:pt x="0" y="1239106"/>
                      </a:moveTo>
                      <a:lnTo>
                        <a:pt x="182880" y="1235374"/>
                      </a:lnTo>
                      <a:lnTo>
                        <a:pt x="186612" y="3733"/>
                      </a:lnTo>
                      <a:lnTo>
                        <a:pt x="258034" y="0"/>
                      </a:lnTo>
                      <a:lnTo>
                        <a:pt x="294910" y="1213011"/>
                      </a:lnTo>
                      <a:lnTo>
                        <a:pt x="429208" y="1220445"/>
                      </a:lnTo>
                      <a:cubicBezTo>
                        <a:pt x="430452" y="843488"/>
                        <a:pt x="431697" y="466531"/>
                        <a:pt x="432941" y="89574"/>
                      </a:cubicBezTo>
                      <a:lnTo>
                        <a:pt x="503853" y="1224177"/>
                      </a:lnTo>
                      <a:lnTo>
                        <a:pt x="914400" y="1220445"/>
                      </a:lnTo>
                      <a:lnTo>
                        <a:pt x="929329" y="3733"/>
                      </a:lnTo>
                      <a:lnTo>
                        <a:pt x="974098" y="0"/>
                      </a:lnTo>
                      <a:lnTo>
                        <a:pt x="1015159" y="1213078"/>
                      </a:lnTo>
                      <a:lnTo>
                        <a:pt x="1448111" y="1216712"/>
                      </a:lnTo>
                    </a:path>
                  </a:pathLst>
                </a:custGeom>
                <a:noFill/>
                <a:ln w="28575" cap="flat" cmpd="sng" algn="ctr">
                  <a:solidFill>
                    <a:srgbClr val="00FF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Text Box 20">
                  <a:extLst>
                    <a:ext uri="{FF2B5EF4-FFF2-40B4-BE49-F238E27FC236}">
                      <a16:creationId xmlns:a16="http://schemas.microsoft.com/office/drawing/2014/main" id="{BBD057FC-3E1B-420B-A030-13FF4C497BC2}"/>
                    </a:ext>
                  </a:extLst>
                </p:cNvPr>
                <p:cNvSpPr txBox="1"/>
                <p:nvPr/>
              </p:nvSpPr>
              <p:spPr>
                <a:xfrm>
                  <a:off x="325967" y="8467"/>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b</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42" name="Text Box 23">
                  <a:extLst>
                    <a:ext uri="{FF2B5EF4-FFF2-40B4-BE49-F238E27FC236}">
                      <a16:creationId xmlns:a16="http://schemas.microsoft.com/office/drawing/2014/main" id="{93EB82E8-201C-4911-B8EC-AC1CB5D78694}"/>
                    </a:ext>
                  </a:extLst>
                </p:cNvPr>
                <p:cNvSpPr txBox="1"/>
                <p:nvPr/>
              </p:nvSpPr>
              <p:spPr>
                <a:xfrm>
                  <a:off x="105833" y="0"/>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a</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43" name="Straight Connector 42">
                  <a:extLst>
                    <a:ext uri="{FF2B5EF4-FFF2-40B4-BE49-F238E27FC236}">
                      <a16:creationId xmlns:a16="http://schemas.microsoft.com/office/drawing/2014/main" id="{E7CF20E7-44AD-4E8A-A957-3A0D89D11A04}"/>
                    </a:ext>
                  </a:extLst>
                </p:cNvPr>
                <p:cNvCxnSpPr/>
                <p:nvPr/>
              </p:nvCxnSpPr>
              <p:spPr>
                <a:xfrm>
                  <a:off x="368300" y="1185333"/>
                  <a:ext cx="179342" cy="0"/>
                </a:xfrm>
                <a:prstGeom prst="line">
                  <a:avLst/>
                </a:prstGeom>
                <a:noFill/>
                <a:ln w="28575" cap="flat" cmpd="sng" algn="ctr">
                  <a:solidFill>
                    <a:srgbClr val="FF0000"/>
                  </a:solidFill>
                  <a:prstDash val="solid"/>
                </a:ln>
                <a:effectLst/>
              </p:spPr>
            </p:cxnSp>
            <p:sp>
              <p:nvSpPr>
                <p:cNvPr id="44" name="Text Box 231">
                  <a:extLst>
                    <a:ext uri="{FF2B5EF4-FFF2-40B4-BE49-F238E27FC236}">
                      <a16:creationId xmlns:a16="http://schemas.microsoft.com/office/drawing/2014/main" id="{0D5D8034-AC30-4D19-ADFC-28255160E0A6}"/>
                    </a:ext>
                  </a:extLst>
                </p:cNvPr>
                <p:cNvSpPr txBox="1"/>
                <p:nvPr/>
              </p:nvSpPr>
              <p:spPr>
                <a:xfrm>
                  <a:off x="546100" y="715433"/>
                  <a:ext cx="72405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Gate</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45" name="Straight Arrow Connector 44">
                  <a:extLst>
                    <a:ext uri="{FF2B5EF4-FFF2-40B4-BE49-F238E27FC236}">
                      <a16:creationId xmlns:a16="http://schemas.microsoft.com/office/drawing/2014/main" id="{03386559-3819-4D2C-95E2-57F5C8066909}"/>
                    </a:ext>
                  </a:extLst>
                </p:cNvPr>
                <p:cNvCxnSpPr/>
                <p:nvPr/>
              </p:nvCxnSpPr>
              <p:spPr>
                <a:xfrm flipH="1">
                  <a:off x="550333" y="922867"/>
                  <a:ext cx="212737" cy="216068"/>
                </a:xfrm>
                <a:prstGeom prst="straightConnector1">
                  <a:avLst/>
                </a:prstGeom>
                <a:noFill/>
                <a:ln w="9525" cap="flat" cmpd="sng" algn="ctr">
                  <a:solidFill>
                    <a:sysClr val="windowText" lastClr="000000"/>
                  </a:solidFill>
                  <a:prstDash val="solid"/>
                  <a:tailEnd type="arrow"/>
                </a:ln>
                <a:effectLst/>
              </p:spPr>
            </p:cxnSp>
            <p:sp>
              <p:nvSpPr>
                <p:cNvPr id="46" name="Text Box 233">
                  <a:extLst>
                    <a:ext uri="{FF2B5EF4-FFF2-40B4-BE49-F238E27FC236}">
                      <a16:creationId xmlns:a16="http://schemas.microsoft.com/office/drawing/2014/main" id="{02D7A8F1-3170-4489-A8E0-BFFF156A0DF6}"/>
                    </a:ext>
                  </a:extLst>
                </p:cNvPr>
                <p:cNvSpPr txBox="1"/>
                <p:nvPr/>
              </p:nvSpPr>
              <p:spPr>
                <a:xfrm>
                  <a:off x="325967" y="1600200"/>
                  <a:ext cx="72405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A scan</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grpSp>
            <p:nvGrpSpPr>
              <p:cNvPr id="28" name="Group 27">
                <a:extLst>
                  <a:ext uri="{FF2B5EF4-FFF2-40B4-BE49-F238E27FC236}">
                    <a16:creationId xmlns:a16="http://schemas.microsoft.com/office/drawing/2014/main" id="{2161F9F1-8085-4550-907D-7BCCA8729A73}"/>
                  </a:ext>
                </a:extLst>
              </p:cNvPr>
              <p:cNvGrpSpPr/>
              <p:nvPr/>
            </p:nvGrpSpPr>
            <p:grpSpPr>
              <a:xfrm>
                <a:off x="4008967" y="381000"/>
                <a:ext cx="1456266" cy="1954530"/>
                <a:chOff x="0" y="0"/>
                <a:chExt cx="1456266" cy="1954530"/>
              </a:xfrm>
            </p:grpSpPr>
            <p:sp>
              <p:nvSpPr>
                <p:cNvPr id="31" name="Rectangle 30">
                  <a:extLst>
                    <a:ext uri="{FF2B5EF4-FFF2-40B4-BE49-F238E27FC236}">
                      <a16:creationId xmlns:a16="http://schemas.microsoft.com/office/drawing/2014/main" id="{5384A1BE-8C42-4FDE-9EFA-CCE1BEB6CA73}"/>
                    </a:ext>
                  </a:extLst>
                </p:cNvPr>
                <p:cNvSpPr/>
                <p:nvPr/>
              </p:nvSpPr>
              <p:spPr>
                <a:xfrm>
                  <a:off x="0" y="270933"/>
                  <a:ext cx="1451610" cy="1354804"/>
                </a:xfrm>
                <a:prstGeom prst="rect">
                  <a:avLst/>
                </a:prstGeom>
                <a:solidFill>
                  <a:schemeClr val="accent5">
                    <a:lumMod val="60000"/>
                    <a:lumOff val="40000"/>
                  </a:scheme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 name="Freeform 18">
                  <a:extLst>
                    <a:ext uri="{FF2B5EF4-FFF2-40B4-BE49-F238E27FC236}">
                      <a16:creationId xmlns:a16="http://schemas.microsoft.com/office/drawing/2014/main" id="{FE42284A-C4C7-4EE7-80D1-170ED16E3CFA}"/>
                    </a:ext>
                  </a:extLst>
                </p:cNvPr>
                <p:cNvSpPr/>
                <p:nvPr/>
              </p:nvSpPr>
              <p:spPr>
                <a:xfrm>
                  <a:off x="8466" y="270933"/>
                  <a:ext cx="1447800" cy="1238250"/>
                </a:xfrm>
                <a:custGeom>
                  <a:avLst/>
                  <a:gdLst>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32941 w 1448111"/>
                    <a:gd name="connsiteY6" fmla="*/ 85841 h 1235373"/>
                    <a:gd name="connsiteX7" fmla="*/ 503853 w 1448111"/>
                    <a:gd name="connsiteY7" fmla="*/ 1220444 h 1235373"/>
                    <a:gd name="connsiteX8" fmla="*/ 914400 w 1448111"/>
                    <a:gd name="connsiteY8" fmla="*/ 1216712 h 1235373"/>
                    <a:gd name="connsiteX9" fmla="*/ 929329 w 1448111"/>
                    <a:gd name="connsiteY9" fmla="*/ 0 h 1235373"/>
                    <a:gd name="connsiteX10" fmla="*/ 1056225 w 1448111"/>
                    <a:gd name="connsiteY10" fmla="*/ 0 h 1235373"/>
                    <a:gd name="connsiteX11" fmla="*/ 1074887 w 1448111"/>
                    <a:gd name="connsiteY11" fmla="*/ 1205515 h 1235373"/>
                    <a:gd name="connsiteX12" fmla="*/ 1448111 w 1448111"/>
                    <a:gd name="connsiteY12"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32941 w 1448111"/>
                    <a:gd name="connsiteY6" fmla="*/ 85841 h 1235373"/>
                    <a:gd name="connsiteX7" fmla="*/ 503853 w 1448111"/>
                    <a:gd name="connsiteY7" fmla="*/ 1220444 h 1235373"/>
                    <a:gd name="connsiteX8" fmla="*/ 914400 w 1448111"/>
                    <a:gd name="connsiteY8" fmla="*/ 1216712 h 1235373"/>
                    <a:gd name="connsiteX9" fmla="*/ 929329 w 1448111"/>
                    <a:gd name="connsiteY9" fmla="*/ 0 h 1235373"/>
                    <a:gd name="connsiteX10" fmla="*/ 1056225 w 1448111"/>
                    <a:gd name="connsiteY10" fmla="*/ 0 h 1235373"/>
                    <a:gd name="connsiteX11" fmla="*/ 1074887 w 1448111"/>
                    <a:gd name="connsiteY11" fmla="*/ 1205515 h 1235373"/>
                    <a:gd name="connsiteX12" fmla="*/ 1448111 w 1448111"/>
                    <a:gd name="connsiteY12"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500228 w 1448111"/>
                    <a:gd name="connsiteY6" fmla="*/ 1194345 h 1235373"/>
                    <a:gd name="connsiteX7" fmla="*/ 503853 w 1448111"/>
                    <a:gd name="connsiteY7" fmla="*/ 1220444 h 1235373"/>
                    <a:gd name="connsiteX8" fmla="*/ 914400 w 1448111"/>
                    <a:gd name="connsiteY8" fmla="*/ 1216712 h 1235373"/>
                    <a:gd name="connsiteX9" fmla="*/ 929329 w 1448111"/>
                    <a:gd name="connsiteY9" fmla="*/ 0 h 1235373"/>
                    <a:gd name="connsiteX10" fmla="*/ 1056225 w 1448111"/>
                    <a:gd name="connsiteY10" fmla="*/ 0 h 1235373"/>
                    <a:gd name="connsiteX11" fmla="*/ 1074887 w 1448111"/>
                    <a:gd name="connsiteY11" fmla="*/ 1205515 h 1235373"/>
                    <a:gd name="connsiteX12" fmla="*/ 1448111 w 1448111"/>
                    <a:gd name="connsiteY12"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914400 w 1448111"/>
                    <a:gd name="connsiteY9" fmla="*/ 1216712 h 1235373"/>
                    <a:gd name="connsiteX10" fmla="*/ 929329 w 1448111"/>
                    <a:gd name="connsiteY10" fmla="*/ 0 h 1235373"/>
                    <a:gd name="connsiteX11" fmla="*/ 1056225 w 1448111"/>
                    <a:gd name="connsiteY11" fmla="*/ 0 h 1235373"/>
                    <a:gd name="connsiteX12" fmla="*/ 1074887 w 1448111"/>
                    <a:gd name="connsiteY12" fmla="*/ 1205515 h 1235373"/>
                    <a:gd name="connsiteX13" fmla="*/ 1448111 w 1448111"/>
                    <a:gd name="connsiteY13"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567423 w 1448111"/>
                    <a:gd name="connsiteY9" fmla="*/ 1220738 h 1235373"/>
                    <a:gd name="connsiteX10" fmla="*/ 914400 w 1448111"/>
                    <a:gd name="connsiteY10" fmla="*/ 1216712 h 1235373"/>
                    <a:gd name="connsiteX11" fmla="*/ 929329 w 1448111"/>
                    <a:gd name="connsiteY11" fmla="*/ 0 h 1235373"/>
                    <a:gd name="connsiteX12" fmla="*/ 1056225 w 1448111"/>
                    <a:gd name="connsiteY12" fmla="*/ 0 h 1235373"/>
                    <a:gd name="connsiteX13" fmla="*/ 1074887 w 1448111"/>
                    <a:gd name="connsiteY13" fmla="*/ 1205515 h 1235373"/>
                    <a:gd name="connsiteX14" fmla="*/ 1448111 w 1448111"/>
                    <a:gd name="connsiteY14"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608608 w 1448111"/>
                    <a:gd name="connsiteY9" fmla="*/ 1220440 h 1235373"/>
                    <a:gd name="connsiteX10" fmla="*/ 914400 w 1448111"/>
                    <a:gd name="connsiteY10" fmla="*/ 1216712 h 1235373"/>
                    <a:gd name="connsiteX11" fmla="*/ 929329 w 1448111"/>
                    <a:gd name="connsiteY11" fmla="*/ 0 h 1235373"/>
                    <a:gd name="connsiteX12" fmla="*/ 1056225 w 1448111"/>
                    <a:gd name="connsiteY12" fmla="*/ 0 h 1235373"/>
                    <a:gd name="connsiteX13" fmla="*/ 1074887 w 1448111"/>
                    <a:gd name="connsiteY13" fmla="*/ 1205515 h 1235373"/>
                    <a:gd name="connsiteX14" fmla="*/ 1448111 w 1448111"/>
                    <a:gd name="connsiteY14"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608608 w 1448111"/>
                    <a:gd name="connsiteY9" fmla="*/ 1220440 h 1235373"/>
                    <a:gd name="connsiteX10" fmla="*/ 683148 w 1448111"/>
                    <a:gd name="connsiteY10" fmla="*/ 1220738 h 1235373"/>
                    <a:gd name="connsiteX11" fmla="*/ 914400 w 1448111"/>
                    <a:gd name="connsiteY11" fmla="*/ 1216712 h 1235373"/>
                    <a:gd name="connsiteX12" fmla="*/ 929329 w 1448111"/>
                    <a:gd name="connsiteY12" fmla="*/ 0 h 1235373"/>
                    <a:gd name="connsiteX13" fmla="*/ 1056225 w 1448111"/>
                    <a:gd name="connsiteY13" fmla="*/ 0 h 1235373"/>
                    <a:gd name="connsiteX14" fmla="*/ 1074887 w 1448111"/>
                    <a:gd name="connsiteY14" fmla="*/ 1205515 h 1235373"/>
                    <a:gd name="connsiteX15" fmla="*/ 1448111 w 1448111"/>
                    <a:gd name="connsiteY15"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608608 w 1448111"/>
                    <a:gd name="connsiteY9" fmla="*/ 1220440 h 1235373"/>
                    <a:gd name="connsiteX10" fmla="*/ 683148 w 1448111"/>
                    <a:gd name="connsiteY10" fmla="*/ 1220738 h 1235373"/>
                    <a:gd name="connsiteX11" fmla="*/ 727943 w 1448111"/>
                    <a:gd name="connsiteY11" fmla="*/ 1220738 h 1235373"/>
                    <a:gd name="connsiteX12" fmla="*/ 914400 w 1448111"/>
                    <a:gd name="connsiteY12" fmla="*/ 1216712 h 1235373"/>
                    <a:gd name="connsiteX13" fmla="*/ 929329 w 1448111"/>
                    <a:gd name="connsiteY13" fmla="*/ 0 h 1235373"/>
                    <a:gd name="connsiteX14" fmla="*/ 1056225 w 1448111"/>
                    <a:gd name="connsiteY14" fmla="*/ 0 h 1235373"/>
                    <a:gd name="connsiteX15" fmla="*/ 1074887 w 1448111"/>
                    <a:gd name="connsiteY15" fmla="*/ 1205515 h 1235373"/>
                    <a:gd name="connsiteX16" fmla="*/ 1448111 w 1448111"/>
                    <a:gd name="connsiteY16"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50831 w 1448111"/>
                    <a:gd name="connsiteY4" fmla="*/ 1216712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608608 w 1448111"/>
                    <a:gd name="connsiteY9" fmla="*/ 1220440 h 1235373"/>
                    <a:gd name="connsiteX10" fmla="*/ 638498 w 1448111"/>
                    <a:gd name="connsiteY10" fmla="*/ 189587 h 1235373"/>
                    <a:gd name="connsiteX11" fmla="*/ 727943 w 1448111"/>
                    <a:gd name="connsiteY11" fmla="*/ 1220738 h 1235373"/>
                    <a:gd name="connsiteX12" fmla="*/ 914400 w 1448111"/>
                    <a:gd name="connsiteY12" fmla="*/ 1216712 h 1235373"/>
                    <a:gd name="connsiteX13" fmla="*/ 929329 w 1448111"/>
                    <a:gd name="connsiteY13" fmla="*/ 0 h 1235373"/>
                    <a:gd name="connsiteX14" fmla="*/ 1056225 w 1448111"/>
                    <a:gd name="connsiteY14" fmla="*/ 0 h 1235373"/>
                    <a:gd name="connsiteX15" fmla="*/ 1074887 w 1448111"/>
                    <a:gd name="connsiteY15" fmla="*/ 1205515 h 1235373"/>
                    <a:gd name="connsiteX16" fmla="*/ 1448111 w 1448111"/>
                    <a:gd name="connsiteY16" fmla="*/ 1212979 h 1235373"/>
                    <a:gd name="connsiteX0" fmla="*/ 0 w 1448111"/>
                    <a:gd name="connsiteY0" fmla="*/ 1235373 h 1235373"/>
                    <a:gd name="connsiteX1" fmla="*/ 182880 w 1448111"/>
                    <a:gd name="connsiteY1" fmla="*/ 1231641 h 1235373"/>
                    <a:gd name="connsiteX2" fmla="*/ 186612 w 1448111"/>
                    <a:gd name="connsiteY2" fmla="*/ 0 h 1235373"/>
                    <a:gd name="connsiteX3" fmla="*/ 328438 w 1448111"/>
                    <a:gd name="connsiteY3" fmla="*/ 0 h 1235373"/>
                    <a:gd name="connsiteX4" fmla="*/ 306110 w 1448111"/>
                    <a:gd name="connsiteY4" fmla="*/ 1219883 h 1235373"/>
                    <a:gd name="connsiteX5" fmla="*/ 429208 w 1448111"/>
                    <a:gd name="connsiteY5" fmla="*/ 1216712 h 1235373"/>
                    <a:gd name="connsiteX6" fmla="*/ 459165 w 1448111"/>
                    <a:gd name="connsiteY6" fmla="*/ 1164741 h 1235373"/>
                    <a:gd name="connsiteX7" fmla="*/ 500228 w 1448111"/>
                    <a:gd name="connsiteY7" fmla="*/ 1194345 h 1235373"/>
                    <a:gd name="connsiteX8" fmla="*/ 503853 w 1448111"/>
                    <a:gd name="connsiteY8" fmla="*/ 1220444 h 1235373"/>
                    <a:gd name="connsiteX9" fmla="*/ 608608 w 1448111"/>
                    <a:gd name="connsiteY9" fmla="*/ 1220440 h 1235373"/>
                    <a:gd name="connsiteX10" fmla="*/ 638498 w 1448111"/>
                    <a:gd name="connsiteY10" fmla="*/ 189587 h 1235373"/>
                    <a:gd name="connsiteX11" fmla="*/ 727943 w 1448111"/>
                    <a:gd name="connsiteY11" fmla="*/ 1220738 h 1235373"/>
                    <a:gd name="connsiteX12" fmla="*/ 914400 w 1448111"/>
                    <a:gd name="connsiteY12" fmla="*/ 1216712 h 1235373"/>
                    <a:gd name="connsiteX13" fmla="*/ 929329 w 1448111"/>
                    <a:gd name="connsiteY13" fmla="*/ 0 h 1235373"/>
                    <a:gd name="connsiteX14" fmla="*/ 1056225 w 1448111"/>
                    <a:gd name="connsiteY14" fmla="*/ 0 h 1235373"/>
                    <a:gd name="connsiteX15" fmla="*/ 1074887 w 1448111"/>
                    <a:gd name="connsiteY15" fmla="*/ 1205515 h 1235373"/>
                    <a:gd name="connsiteX16" fmla="*/ 1448111 w 1448111"/>
                    <a:gd name="connsiteY16" fmla="*/ 1212979 h 1235373"/>
                    <a:gd name="connsiteX0" fmla="*/ 0 w 1448111"/>
                    <a:gd name="connsiteY0" fmla="*/ 1239106 h 1239106"/>
                    <a:gd name="connsiteX1" fmla="*/ 182880 w 1448111"/>
                    <a:gd name="connsiteY1" fmla="*/ 1235374 h 1239106"/>
                    <a:gd name="connsiteX2" fmla="*/ 186612 w 1448111"/>
                    <a:gd name="connsiteY2" fmla="*/ 3733 h 1239106"/>
                    <a:gd name="connsiteX3" fmla="*/ 265047 w 1448111"/>
                    <a:gd name="connsiteY3" fmla="*/ 0 h 1239106"/>
                    <a:gd name="connsiteX4" fmla="*/ 306110 w 1448111"/>
                    <a:gd name="connsiteY4" fmla="*/ 1223616 h 1239106"/>
                    <a:gd name="connsiteX5" fmla="*/ 429208 w 1448111"/>
                    <a:gd name="connsiteY5" fmla="*/ 1220445 h 1239106"/>
                    <a:gd name="connsiteX6" fmla="*/ 459165 w 1448111"/>
                    <a:gd name="connsiteY6" fmla="*/ 1168474 h 1239106"/>
                    <a:gd name="connsiteX7" fmla="*/ 500228 w 1448111"/>
                    <a:gd name="connsiteY7" fmla="*/ 1198078 h 1239106"/>
                    <a:gd name="connsiteX8" fmla="*/ 503853 w 1448111"/>
                    <a:gd name="connsiteY8" fmla="*/ 1224177 h 1239106"/>
                    <a:gd name="connsiteX9" fmla="*/ 608608 w 1448111"/>
                    <a:gd name="connsiteY9" fmla="*/ 1224173 h 1239106"/>
                    <a:gd name="connsiteX10" fmla="*/ 638498 w 1448111"/>
                    <a:gd name="connsiteY10" fmla="*/ 193320 h 1239106"/>
                    <a:gd name="connsiteX11" fmla="*/ 727943 w 1448111"/>
                    <a:gd name="connsiteY11" fmla="*/ 1224471 h 1239106"/>
                    <a:gd name="connsiteX12" fmla="*/ 914400 w 1448111"/>
                    <a:gd name="connsiteY12" fmla="*/ 1220445 h 1239106"/>
                    <a:gd name="connsiteX13" fmla="*/ 929329 w 1448111"/>
                    <a:gd name="connsiteY13" fmla="*/ 3733 h 1239106"/>
                    <a:gd name="connsiteX14" fmla="*/ 1056225 w 1448111"/>
                    <a:gd name="connsiteY14" fmla="*/ 3733 h 1239106"/>
                    <a:gd name="connsiteX15" fmla="*/ 1074887 w 1448111"/>
                    <a:gd name="connsiteY15" fmla="*/ 1209248 h 1239106"/>
                    <a:gd name="connsiteX16" fmla="*/ 1448111 w 1448111"/>
                    <a:gd name="connsiteY16" fmla="*/ 1216712 h 1239106"/>
                    <a:gd name="connsiteX0" fmla="*/ 0 w 1448111"/>
                    <a:gd name="connsiteY0" fmla="*/ 1239106 h 1239106"/>
                    <a:gd name="connsiteX1" fmla="*/ 182880 w 1448111"/>
                    <a:gd name="connsiteY1" fmla="*/ 1235374 h 1239106"/>
                    <a:gd name="connsiteX2" fmla="*/ 186612 w 1448111"/>
                    <a:gd name="connsiteY2" fmla="*/ 3733 h 1239106"/>
                    <a:gd name="connsiteX3" fmla="*/ 265047 w 1448111"/>
                    <a:gd name="connsiteY3" fmla="*/ 0 h 1239106"/>
                    <a:gd name="connsiteX4" fmla="*/ 306110 w 1448111"/>
                    <a:gd name="connsiteY4" fmla="*/ 1223616 h 1239106"/>
                    <a:gd name="connsiteX5" fmla="*/ 429208 w 1448111"/>
                    <a:gd name="connsiteY5" fmla="*/ 1220445 h 1239106"/>
                    <a:gd name="connsiteX6" fmla="*/ 459165 w 1448111"/>
                    <a:gd name="connsiteY6" fmla="*/ 1168474 h 1239106"/>
                    <a:gd name="connsiteX7" fmla="*/ 500228 w 1448111"/>
                    <a:gd name="connsiteY7" fmla="*/ 1198078 h 1239106"/>
                    <a:gd name="connsiteX8" fmla="*/ 503853 w 1448111"/>
                    <a:gd name="connsiteY8" fmla="*/ 1224177 h 1239106"/>
                    <a:gd name="connsiteX9" fmla="*/ 608608 w 1448111"/>
                    <a:gd name="connsiteY9" fmla="*/ 1224173 h 1239106"/>
                    <a:gd name="connsiteX10" fmla="*/ 638498 w 1448111"/>
                    <a:gd name="connsiteY10" fmla="*/ 193320 h 1239106"/>
                    <a:gd name="connsiteX11" fmla="*/ 727943 w 1448111"/>
                    <a:gd name="connsiteY11" fmla="*/ 1224471 h 1239106"/>
                    <a:gd name="connsiteX12" fmla="*/ 914400 w 1448111"/>
                    <a:gd name="connsiteY12" fmla="*/ 1220445 h 1239106"/>
                    <a:gd name="connsiteX13" fmla="*/ 929329 w 1448111"/>
                    <a:gd name="connsiteY13" fmla="*/ 3733 h 1239106"/>
                    <a:gd name="connsiteX14" fmla="*/ 974098 w 1448111"/>
                    <a:gd name="connsiteY14" fmla="*/ 0 h 1239106"/>
                    <a:gd name="connsiteX15" fmla="*/ 1074887 w 1448111"/>
                    <a:gd name="connsiteY15" fmla="*/ 1209248 h 1239106"/>
                    <a:gd name="connsiteX16" fmla="*/ 1448111 w 1448111"/>
                    <a:gd name="connsiteY16" fmla="*/ 1216712 h 1239106"/>
                    <a:gd name="connsiteX0" fmla="*/ 0 w 1448111"/>
                    <a:gd name="connsiteY0" fmla="*/ 1239106 h 1239106"/>
                    <a:gd name="connsiteX1" fmla="*/ 182880 w 1448111"/>
                    <a:gd name="connsiteY1" fmla="*/ 1235374 h 1239106"/>
                    <a:gd name="connsiteX2" fmla="*/ 186612 w 1448111"/>
                    <a:gd name="connsiteY2" fmla="*/ 3733 h 1239106"/>
                    <a:gd name="connsiteX3" fmla="*/ 265047 w 1448111"/>
                    <a:gd name="connsiteY3" fmla="*/ 0 h 1239106"/>
                    <a:gd name="connsiteX4" fmla="*/ 306110 w 1448111"/>
                    <a:gd name="connsiteY4" fmla="*/ 1223616 h 1239106"/>
                    <a:gd name="connsiteX5" fmla="*/ 429208 w 1448111"/>
                    <a:gd name="connsiteY5" fmla="*/ 1220445 h 1239106"/>
                    <a:gd name="connsiteX6" fmla="*/ 459165 w 1448111"/>
                    <a:gd name="connsiteY6" fmla="*/ 1168474 h 1239106"/>
                    <a:gd name="connsiteX7" fmla="*/ 500228 w 1448111"/>
                    <a:gd name="connsiteY7" fmla="*/ 1198078 h 1239106"/>
                    <a:gd name="connsiteX8" fmla="*/ 503853 w 1448111"/>
                    <a:gd name="connsiteY8" fmla="*/ 1224177 h 1239106"/>
                    <a:gd name="connsiteX9" fmla="*/ 608608 w 1448111"/>
                    <a:gd name="connsiteY9" fmla="*/ 1224173 h 1239106"/>
                    <a:gd name="connsiteX10" fmla="*/ 638498 w 1448111"/>
                    <a:gd name="connsiteY10" fmla="*/ 193320 h 1239106"/>
                    <a:gd name="connsiteX11" fmla="*/ 727943 w 1448111"/>
                    <a:gd name="connsiteY11" fmla="*/ 1224471 h 1239106"/>
                    <a:gd name="connsiteX12" fmla="*/ 914400 w 1448111"/>
                    <a:gd name="connsiteY12" fmla="*/ 1220445 h 1239106"/>
                    <a:gd name="connsiteX13" fmla="*/ 929329 w 1448111"/>
                    <a:gd name="connsiteY13" fmla="*/ 3733 h 1239106"/>
                    <a:gd name="connsiteX14" fmla="*/ 974098 w 1448111"/>
                    <a:gd name="connsiteY14" fmla="*/ 0 h 1239106"/>
                    <a:gd name="connsiteX15" fmla="*/ 1011425 w 1448111"/>
                    <a:gd name="connsiteY15" fmla="*/ 1224102 h 1239106"/>
                    <a:gd name="connsiteX16" fmla="*/ 1448111 w 1448111"/>
                    <a:gd name="connsiteY16" fmla="*/ 1216712 h 123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8111" h="1239106">
                      <a:moveTo>
                        <a:pt x="0" y="1239106"/>
                      </a:moveTo>
                      <a:lnTo>
                        <a:pt x="182880" y="1235374"/>
                      </a:lnTo>
                      <a:lnTo>
                        <a:pt x="186612" y="3733"/>
                      </a:lnTo>
                      <a:lnTo>
                        <a:pt x="265047" y="0"/>
                      </a:lnTo>
                      <a:lnTo>
                        <a:pt x="306110" y="1223616"/>
                      </a:lnTo>
                      <a:lnTo>
                        <a:pt x="429208" y="1220445"/>
                      </a:lnTo>
                      <a:cubicBezTo>
                        <a:pt x="447264" y="1204939"/>
                        <a:pt x="447328" y="1172202"/>
                        <a:pt x="459165" y="1168474"/>
                      </a:cubicBezTo>
                      <a:cubicBezTo>
                        <a:pt x="471002" y="1164746"/>
                        <a:pt x="492780" y="1188794"/>
                        <a:pt x="500228" y="1198078"/>
                      </a:cubicBezTo>
                      <a:cubicBezTo>
                        <a:pt x="507676" y="1207362"/>
                        <a:pt x="492654" y="1219778"/>
                        <a:pt x="503853" y="1224177"/>
                      </a:cubicBezTo>
                      <a:lnTo>
                        <a:pt x="608608" y="1224173"/>
                      </a:lnTo>
                      <a:lnTo>
                        <a:pt x="638498" y="193320"/>
                      </a:lnTo>
                      <a:lnTo>
                        <a:pt x="727943" y="1224471"/>
                      </a:lnTo>
                      <a:lnTo>
                        <a:pt x="914400" y="1220445"/>
                      </a:lnTo>
                      <a:lnTo>
                        <a:pt x="929329" y="3733"/>
                      </a:lnTo>
                      <a:lnTo>
                        <a:pt x="974098" y="0"/>
                      </a:lnTo>
                      <a:lnTo>
                        <a:pt x="1011425" y="1224102"/>
                      </a:lnTo>
                      <a:lnTo>
                        <a:pt x="1448111" y="1216712"/>
                      </a:lnTo>
                    </a:path>
                  </a:pathLst>
                </a:custGeom>
                <a:noFill/>
                <a:ln w="28575" cap="flat" cmpd="sng" algn="ctr">
                  <a:solidFill>
                    <a:srgbClr val="00FF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Text Box 226">
                  <a:extLst>
                    <a:ext uri="{FF2B5EF4-FFF2-40B4-BE49-F238E27FC236}">
                      <a16:creationId xmlns:a16="http://schemas.microsoft.com/office/drawing/2014/main" id="{E4629ACD-AD8C-464B-9CD1-0B146209B413}"/>
                    </a:ext>
                  </a:extLst>
                </p:cNvPr>
                <p:cNvSpPr txBox="1"/>
                <p:nvPr/>
              </p:nvSpPr>
              <p:spPr>
                <a:xfrm>
                  <a:off x="118533" y="12700"/>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a</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34" name="Text Box 227">
                  <a:extLst>
                    <a:ext uri="{FF2B5EF4-FFF2-40B4-BE49-F238E27FC236}">
                      <a16:creationId xmlns:a16="http://schemas.microsoft.com/office/drawing/2014/main" id="{2AD6C052-17A2-4215-8833-ABA49B6D70BA}"/>
                    </a:ext>
                  </a:extLst>
                </p:cNvPr>
                <p:cNvSpPr txBox="1"/>
                <p:nvPr/>
              </p:nvSpPr>
              <p:spPr>
                <a:xfrm>
                  <a:off x="309033" y="4233"/>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b</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35" name="Text Box 228">
                  <a:extLst>
                    <a:ext uri="{FF2B5EF4-FFF2-40B4-BE49-F238E27FC236}">
                      <a16:creationId xmlns:a16="http://schemas.microsoft.com/office/drawing/2014/main" id="{5FD8B37C-1EF5-4FB3-830B-3D38D0CCDFC7}"/>
                    </a:ext>
                  </a:extLst>
                </p:cNvPr>
                <p:cNvSpPr txBox="1"/>
                <p:nvPr/>
              </p:nvSpPr>
              <p:spPr>
                <a:xfrm>
                  <a:off x="533400" y="0"/>
                  <a:ext cx="264795"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c</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cxnSp>
              <p:nvCxnSpPr>
                <p:cNvPr id="36" name="Straight Connector 35">
                  <a:extLst>
                    <a:ext uri="{FF2B5EF4-FFF2-40B4-BE49-F238E27FC236}">
                      <a16:creationId xmlns:a16="http://schemas.microsoft.com/office/drawing/2014/main" id="{7704DAE4-96B9-40A2-B82C-913FCC2966E9}"/>
                    </a:ext>
                  </a:extLst>
                </p:cNvPr>
                <p:cNvCxnSpPr/>
                <p:nvPr/>
              </p:nvCxnSpPr>
              <p:spPr>
                <a:xfrm>
                  <a:off x="355600" y="1206500"/>
                  <a:ext cx="179342" cy="0"/>
                </a:xfrm>
                <a:prstGeom prst="line">
                  <a:avLst/>
                </a:prstGeom>
                <a:noFill/>
                <a:ln w="28575" cap="flat" cmpd="sng" algn="ctr">
                  <a:solidFill>
                    <a:srgbClr val="FF0000"/>
                  </a:solidFill>
                  <a:prstDash val="solid"/>
                </a:ln>
                <a:effectLst/>
              </p:spPr>
            </p:cxnSp>
            <p:sp>
              <p:nvSpPr>
                <p:cNvPr id="38" name="Text Box 234">
                  <a:extLst>
                    <a:ext uri="{FF2B5EF4-FFF2-40B4-BE49-F238E27FC236}">
                      <a16:creationId xmlns:a16="http://schemas.microsoft.com/office/drawing/2014/main" id="{332139AF-20ED-4BA9-B9CA-9C3E62315011}"/>
                    </a:ext>
                  </a:extLst>
                </p:cNvPr>
                <p:cNvSpPr txBox="1"/>
                <p:nvPr/>
              </p:nvSpPr>
              <p:spPr>
                <a:xfrm>
                  <a:off x="419100" y="1612900"/>
                  <a:ext cx="723900"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A scan</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sp>
            <p:nvSpPr>
              <p:cNvPr id="29" name="Text Box 239">
                <a:extLst>
                  <a:ext uri="{FF2B5EF4-FFF2-40B4-BE49-F238E27FC236}">
                    <a16:creationId xmlns:a16="http://schemas.microsoft.com/office/drawing/2014/main" id="{101D1116-0158-4779-9D57-A5F1AA361130}"/>
                  </a:ext>
                </a:extLst>
              </p:cNvPr>
              <p:cNvSpPr txBox="1"/>
              <p:nvPr/>
            </p:nvSpPr>
            <p:spPr>
              <a:xfrm>
                <a:off x="904022" y="0"/>
                <a:ext cx="1083422"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rPr>
                  <a:t>Fig 1, No Weld</a:t>
                </a:r>
                <a:endParaRPr kumimoji="0" lang="en-GB"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sp>
            <p:nvSpPr>
              <p:cNvPr id="30" name="Text Box 240">
                <a:extLst>
                  <a:ext uri="{FF2B5EF4-FFF2-40B4-BE49-F238E27FC236}">
                    <a16:creationId xmlns:a16="http://schemas.microsoft.com/office/drawing/2014/main" id="{D529120F-48CC-44BF-8D9D-4C0D7BE98AC5}"/>
                  </a:ext>
                </a:extLst>
              </p:cNvPr>
              <p:cNvSpPr txBox="1"/>
              <p:nvPr/>
            </p:nvSpPr>
            <p:spPr>
              <a:xfrm>
                <a:off x="4008531" y="0"/>
                <a:ext cx="1143163" cy="34163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rPr>
                  <a:t>Fig 2, Welded</a:t>
                </a:r>
                <a:endParaRPr kumimoji="0" lang="en-GB"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grpSp>
          <p:nvGrpSpPr>
            <p:cNvPr id="19" name="Group 18">
              <a:extLst>
                <a:ext uri="{FF2B5EF4-FFF2-40B4-BE49-F238E27FC236}">
                  <a16:creationId xmlns:a16="http://schemas.microsoft.com/office/drawing/2014/main" id="{1FB06395-7DD4-42E8-9071-C1B033797CDB}"/>
                </a:ext>
              </a:extLst>
            </p:cNvPr>
            <p:cNvGrpSpPr/>
            <p:nvPr/>
          </p:nvGrpSpPr>
          <p:grpSpPr>
            <a:xfrm>
              <a:off x="0" y="945210"/>
              <a:ext cx="667174" cy="430829"/>
              <a:chOff x="51806" y="193266"/>
              <a:chExt cx="667385" cy="431165"/>
            </a:xfrm>
          </p:grpSpPr>
          <p:cxnSp>
            <p:nvCxnSpPr>
              <p:cNvPr id="23" name="Straight Arrow Connector 22">
                <a:extLst>
                  <a:ext uri="{FF2B5EF4-FFF2-40B4-BE49-F238E27FC236}">
                    <a16:creationId xmlns:a16="http://schemas.microsoft.com/office/drawing/2014/main" id="{13CDFBA8-C90E-4733-BD86-D5F744F23368}"/>
                  </a:ext>
                </a:extLst>
              </p:cNvPr>
              <p:cNvCxnSpPr/>
              <p:nvPr/>
            </p:nvCxnSpPr>
            <p:spPr>
              <a:xfrm flipV="1">
                <a:off x="421240" y="544530"/>
                <a:ext cx="297951" cy="5137"/>
              </a:xfrm>
              <a:prstGeom prst="straightConnector1">
                <a:avLst/>
              </a:prstGeom>
              <a:noFill/>
              <a:ln w="28575" cap="flat" cmpd="sng" algn="ctr">
                <a:solidFill>
                  <a:sysClr val="windowText" lastClr="000000"/>
                </a:solidFill>
                <a:prstDash val="solid"/>
                <a:tailEnd type="arrow"/>
              </a:ln>
              <a:effectLst/>
            </p:spPr>
          </p:cxnSp>
          <p:sp>
            <p:nvSpPr>
              <p:cNvPr id="24" name="Text Box 243">
                <a:extLst>
                  <a:ext uri="{FF2B5EF4-FFF2-40B4-BE49-F238E27FC236}">
                    <a16:creationId xmlns:a16="http://schemas.microsoft.com/office/drawing/2014/main" id="{BD584438-B804-461C-8FC2-2B9ED8C095EE}"/>
                  </a:ext>
                </a:extLst>
              </p:cNvPr>
              <p:cNvSpPr txBox="1"/>
              <p:nvPr/>
            </p:nvSpPr>
            <p:spPr>
              <a:xfrm>
                <a:off x="51806" y="193266"/>
                <a:ext cx="667385" cy="43116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Sound Travel</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grpSp>
          <p:nvGrpSpPr>
            <p:cNvPr id="20" name="Group 19">
              <a:extLst>
                <a:ext uri="{FF2B5EF4-FFF2-40B4-BE49-F238E27FC236}">
                  <a16:creationId xmlns:a16="http://schemas.microsoft.com/office/drawing/2014/main" id="{FBDEEFE3-E7AA-47A3-A156-BBB45F3C3FBB}"/>
                </a:ext>
              </a:extLst>
            </p:cNvPr>
            <p:cNvGrpSpPr/>
            <p:nvPr/>
          </p:nvGrpSpPr>
          <p:grpSpPr>
            <a:xfrm>
              <a:off x="2912723" y="976033"/>
              <a:ext cx="667174" cy="430829"/>
              <a:chOff x="51806" y="193266"/>
              <a:chExt cx="667385" cy="431165"/>
            </a:xfrm>
          </p:grpSpPr>
          <p:cxnSp>
            <p:nvCxnSpPr>
              <p:cNvPr id="21" name="Straight Arrow Connector 20">
                <a:extLst>
                  <a:ext uri="{FF2B5EF4-FFF2-40B4-BE49-F238E27FC236}">
                    <a16:creationId xmlns:a16="http://schemas.microsoft.com/office/drawing/2014/main" id="{4217E6FA-2F7F-408E-83CF-A4C84764A037}"/>
                  </a:ext>
                </a:extLst>
              </p:cNvPr>
              <p:cNvCxnSpPr/>
              <p:nvPr/>
            </p:nvCxnSpPr>
            <p:spPr>
              <a:xfrm flipV="1">
                <a:off x="421240" y="544530"/>
                <a:ext cx="297951" cy="5137"/>
              </a:xfrm>
              <a:prstGeom prst="straightConnector1">
                <a:avLst/>
              </a:prstGeom>
              <a:noFill/>
              <a:ln w="28575" cap="flat" cmpd="sng" algn="ctr">
                <a:solidFill>
                  <a:sysClr val="windowText" lastClr="000000"/>
                </a:solidFill>
                <a:prstDash val="solid"/>
                <a:tailEnd type="arrow"/>
              </a:ln>
              <a:effectLst/>
            </p:spPr>
          </p:cxnSp>
          <p:sp>
            <p:nvSpPr>
              <p:cNvPr id="22" name="Text Box 248">
                <a:extLst>
                  <a:ext uri="{FF2B5EF4-FFF2-40B4-BE49-F238E27FC236}">
                    <a16:creationId xmlns:a16="http://schemas.microsoft.com/office/drawing/2014/main" id="{F7D0C77B-4382-4314-87A4-614A1F0C0953}"/>
                  </a:ext>
                </a:extLst>
              </p:cNvPr>
              <p:cNvSpPr txBox="1"/>
              <p:nvPr/>
            </p:nvSpPr>
            <p:spPr>
              <a:xfrm>
                <a:off x="51806" y="193266"/>
                <a:ext cx="667385" cy="43116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rPr>
                  <a:t>Sound Travel</a:t>
                </a:r>
                <a:endParaRPr kumimoji="0" lang="en-GB"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40685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 .</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27</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742612" cy="4985728"/>
          </a:xfrm>
        </p:spPr>
        <p:txBody>
          <a:bodyPr/>
          <a:lstStyle/>
          <a:p>
            <a:pPr algn="just"/>
            <a:endParaRPr lang="en-GB" sz="2400" dirty="0"/>
          </a:p>
          <a:p>
            <a:pPr algn="just"/>
            <a:endParaRPr lang="en-GB" sz="2400" dirty="0"/>
          </a:p>
          <a:p>
            <a:pPr algn="just"/>
            <a:endParaRPr lang="en-GB" sz="2400" dirty="0"/>
          </a:p>
          <a:p>
            <a:pPr algn="just"/>
            <a:endParaRPr lang="en-GB" sz="2400" dirty="0"/>
          </a:p>
        </p:txBody>
      </p:sp>
      <p:pic>
        <p:nvPicPr>
          <p:cNvPr id="10" name="Picture 9">
            <a:extLst>
              <a:ext uri="{FF2B5EF4-FFF2-40B4-BE49-F238E27FC236}">
                <a16:creationId xmlns:a16="http://schemas.microsoft.com/office/drawing/2014/main" id="{58A8831A-E0A7-4969-B5CC-EFB6D443157E}"/>
              </a:ext>
            </a:extLst>
          </p:cNvPr>
          <p:cNvPicPr>
            <a:picLocks noChangeAspect="1"/>
          </p:cNvPicPr>
          <p:nvPr/>
        </p:nvPicPr>
        <p:blipFill rotWithShape="1">
          <a:blip r:embed="rId3"/>
          <a:srcRect r="72725"/>
          <a:stretch/>
        </p:blipFill>
        <p:spPr>
          <a:xfrm>
            <a:off x="996998" y="997618"/>
            <a:ext cx="4184602" cy="5106526"/>
          </a:xfrm>
          <a:prstGeom prst="rect">
            <a:avLst/>
          </a:prstGeom>
        </p:spPr>
      </p:pic>
      <p:pic>
        <p:nvPicPr>
          <p:cNvPr id="11" name="Picture 10">
            <a:extLst>
              <a:ext uri="{FF2B5EF4-FFF2-40B4-BE49-F238E27FC236}">
                <a16:creationId xmlns:a16="http://schemas.microsoft.com/office/drawing/2014/main" id="{500A388F-C293-45C6-A449-A2EFE9D0FE30}"/>
              </a:ext>
            </a:extLst>
          </p:cNvPr>
          <p:cNvPicPr>
            <a:picLocks noChangeAspect="1"/>
          </p:cNvPicPr>
          <p:nvPr/>
        </p:nvPicPr>
        <p:blipFill rotWithShape="1">
          <a:blip r:embed="rId4"/>
          <a:srcRect r="67360"/>
          <a:stretch/>
        </p:blipFill>
        <p:spPr>
          <a:xfrm>
            <a:off x="5779189" y="984992"/>
            <a:ext cx="4144748" cy="5119152"/>
          </a:xfrm>
          <a:prstGeom prst="rect">
            <a:avLst/>
          </a:prstGeom>
        </p:spPr>
      </p:pic>
      <p:pic>
        <p:nvPicPr>
          <p:cNvPr id="8" name="Picture 7">
            <a:extLst>
              <a:ext uri="{FF2B5EF4-FFF2-40B4-BE49-F238E27FC236}">
                <a16:creationId xmlns:a16="http://schemas.microsoft.com/office/drawing/2014/main" id="{073D1EB6-E4A3-46FA-BA51-E67CB70D152C}"/>
              </a:ext>
            </a:extLst>
          </p:cNvPr>
          <p:cNvPicPr>
            <a:picLocks noChangeAspect="1"/>
          </p:cNvPicPr>
          <p:nvPr/>
        </p:nvPicPr>
        <p:blipFill>
          <a:blip r:embed="rId3"/>
          <a:stretch>
            <a:fillRect/>
          </a:stretch>
        </p:blipFill>
        <p:spPr>
          <a:xfrm>
            <a:off x="678707" y="997618"/>
            <a:ext cx="11106099" cy="2528796"/>
          </a:xfrm>
          <a:prstGeom prst="rect">
            <a:avLst/>
          </a:prstGeom>
        </p:spPr>
      </p:pic>
      <p:pic>
        <p:nvPicPr>
          <p:cNvPr id="5" name="Picture 4">
            <a:extLst>
              <a:ext uri="{FF2B5EF4-FFF2-40B4-BE49-F238E27FC236}">
                <a16:creationId xmlns:a16="http://schemas.microsoft.com/office/drawing/2014/main" id="{42B1D8F9-5804-4D13-BB50-89BD9134B6D7}"/>
              </a:ext>
            </a:extLst>
          </p:cNvPr>
          <p:cNvPicPr>
            <a:picLocks noChangeAspect="1"/>
          </p:cNvPicPr>
          <p:nvPr/>
        </p:nvPicPr>
        <p:blipFill>
          <a:blip r:embed="rId4"/>
          <a:stretch>
            <a:fillRect/>
          </a:stretch>
        </p:blipFill>
        <p:spPr>
          <a:xfrm>
            <a:off x="678707" y="3526415"/>
            <a:ext cx="11064453" cy="2577730"/>
          </a:xfrm>
          <a:prstGeom prst="rect">
            <a:avLst/>
          </a:prstGeom>
        </p:spPr>
      </p:pic>
    </p:spTree>
    <p:extLst>
      <p:ext uri="{BB962C8B-B14F-4D97-AF65-F5344CB8AC3E}">
        <p14:creationId xmlns:p14="http://schemas.microsoft.com/office/powerpoint/2010/main" val="152670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28</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5022993" cy="4985728"/>
          </a:xfrm>
        </p:spPr>
        <p:txBody>
          <a:bodyPr/>
          <a:lstStyle/>
          <a:p>
            <a:pPr defTabSz="914400">
              <a:lnSpc>
                <a:spcPct val="90000"/>
              </a:lnSpc>
            </a:pPr>
            <a:r>
              <a:rPr lang="en-US" sz="2400" dirty="0"/>
              <a:t>Quality of Solder Joints on circuit board:</a:t>
            </a:r>
          </a:p>
          <a:p>
            <a:pPr indent="-228600" defTabSz="914400">
              <a:lnSpc>
                <a:spcPct val="90000"/>
              </a:lnSpc>
              <a:buFont typeface="Arial" panose="020B0604020202020204" pitchFamily="34" charset="0"/>
              <a:buChar char="•"/>
            </a:pPr>
            <a:r>
              <a:rPr lang="en-US" sz="2400" dirty="0"/>
              <a:t>Customer had issues with the quality of solder joints of busbars to the ceramic plate of the component.</a:t>
            </a:r>
          </a:p>
          <a:p>
            <a:pPr indent="-228600" defTabSz="914400">
              <a:lnSpc>
                <a:spcPct val="90000"/>
              </a:lnSpc>
              <a:buFont typeface="Arial" panose="020B0604020202020204" pitchFamily="34" charset="0"/>
              <a:buChar char="•"/>
            </a:pPr>
            <a:r>
              <a:rPr lang="en-US" sz="1800" dirty="0"/>
              <a:t> </a:t>
            </a:r>
            <a:r>
              <a:rPr lang="en-US" sz="2400" dirty="0"/>
              <a:t>X-ray reviled that there was solder but not how well it is adhered.</a:t>
            </a:r>
          </a:p>
          <a:p>
            <a:pPr indent="-228600" defTabSz="914400">
              <a:lnSpc>
                <a:spcPct val="90000"/>
              </a:lnSpc>
              <a:buFont typeface="Arial" panose="020B0604020202020204" pitchFamily="34" charset="0"/>
              <a:buChar char="•"/>
            </a:pPr>
            <a:endParaRPr lang="en-US" sz="2400" dirty="0"/>
          </a:p>
        </p:txBody>
      </p:sp>
      <p:grpSp>
        <p:nvGrpSpPr>
          <p:cNvPr id="8" name="Group 7">
            <a:extLst>
              <a:ext uri="{FF2B5EF4-FFF2-40B4-BE49-F238E27FC236}">
                <a16:creationId xmlns:a16="http://schemas.microsoft.com/office/drawing/2014/main" id="{D536418D-49C5-4114-A365-DD37D8C13787}"/>
              </a:ext>
            </a:extLst>
          </p:cNvPr>
          <p:cNvGrpSpPr/>
          <p:nvPr/>
        </p:nvGrpSpPr>
        <p:grpSpPr>
          <a:xfrm>
            <a:off x="6317673" y="1948113"/>
            <a:ext cx="886691" cy="753523"/>
            <a:chOff x="6317673" y="1948113"/>
            <a:chExt cx="886691" cy="753523"/>
          </a:xfrm>
        </p:grpSpPr>
        <p:cxnSp>
          <p:nvCxnSpPr>
            <p:cNvPr id="9" name="Straight Connector 8">
              <a:extLst>
                <a:ext uri="{FF2B5EF4-FFF2-40B4-BE49-F238E27FC236}">
                  <a16:creationId xmlns:a16="http://schemas.microsoft.com/office/drawing/2014/main" id="{D05F497D-54FB-4531-8470-3612D4DC74F8}"/>
                </a:ext>
              </a:extLst>
            </p:cNvPr>
            <p:cNvCxnSpPr/>
            <p:nvPr/>
          </p:nvCxnSpPr>
          <p:spPr>
            <a:xfrm>
              <a:off x="6317673" y="2305869"/>
              <a:ext cx="0" cy="3957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F011A6-D5BF-4DEE-8BAD-49EA08C4896D}"/>
                </a:ext>
              </a:extLst>
            </p:cNvPr>
            <p:cNvCxnSpPr/>
            <p:nvPr/>
          </p:nvCxnSpPr>
          <p:spPr>
            <a:xfrm>
              <a:off x="6885709" y="2305869"/>
              <a:ext cx="0" cy="3957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786735-6825-4E59-9788-5B9609A6806E}"/>
                </a:ext>
              </a:extLst>
            </p:cNvPr>
            <p:cNvCxnSpPr>
              <a:cxnSpLocks/>
            </p:cNvCxnSpPr>
            <p:nvPr/>
          </p:nvCxnSpPr>
          <p:spPr>
            <a:xfrm>
              <a:off x="6317673" y="2513687"/>
              <a:ext cx="5680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537BA8C-F5E6-43CE-AD12-E22A9C3C8383}"/>
                </a:ext>
              </a:extLst>
            </p:cNvPr>
            <p:cNvSpPr txBox="1"/>
            <p:nvPr/>
          </p:nvSpPr>
          <p:spPr>
            <a:xfrm>
              <a:off x="6317673" y="1948113"/>
              <a:ext cx="886691" cy="307777"/>
            </a:xfrm>
            <a:prstGeom prst="rect">
              <a:avLst/>
            </a:prstGeom>
            <a:noFill/>
          </p:spPr>
          <p:txBody>
            <a:bodyPr wrap="square" lIns="0" tIns="0" rIns="0" bIns="0" rtlCol="0">
              <a:spAutoFit/>
            </a:bodyPr>
            <a:lstStyle/>
            <a:p>
              <a:r>
                <a:rPr lang="en-GB" sz="2000" b="1" dirty="0">
                  <a:solidFill>
                    <a:srgbClr val="ECEDEE"/>
                  </a:solidFill>
                  <a:latin typeface="+mj-lt"/>
                </a:rPr>
                <a:t>1mm</a:t>
              </a:r>
            </a:p>
          </p:txBody>
        </p:sp>
      </p:grpSp>
      <p:grpSp>
        <p:nvGrpSpPr>
          <p:cNvPr id="13" name="Group 12">
            <a:extLst>
              <a:ext uri="{FF2B5EF4-FFF2-40B4-BE49-F238E27FC236}">
                <a16:creationId xmlns:a16="http://schemas.microsoft.com/office/drawing/2014/main" id="{17484B5A-0A77-4566-A6A8-CA1F4D17C9BC}"/>
              </a:ext>
            </a:extLst>
          </p:cNvPr>
          <p:cNvGrpSpPr/>
          <p:nvPr/>
        </p:nvGrpSpPr>
        <p:grpSpPr>
          <a:xfrm>
            <a:off x="5779188" y="1582340"/>
            <a:ext cx="5711771" cy="4406980"/>
            <a:chOff x="0" y="0"/>
            <a:chExt cx="3860800" cy="2175435"/>
          </a:xfrm>
        </p:grpSpPr>
        <p:pic>
          <p:nvPicPr>
            <p:cNvPr id="14" name="Picture 13">
              <a:extLst>
                <a:ext uri="{FF2B5EF4-FFF2-40B4-BE49-F238E27FC236}">
                  <a16:creationId xmlns:a16="http://schemas.microsoft.com/office/drawing/2014/main" id="{A981E6F7-DA66-4EF4-B235-9886E6B0E068}"/>
                </a:ext>
              </a:extLst>
            </p:cNvPr>
            <p:cNvPicPr>
              <a:picLocks noChangeAspect="1"/>
            </p:cNvPicPr>
            <p:nvPr/>
          </p:nvPicPr>
          <p:blipFill rotWithShape="1">
            <a:blip r:embed="rId3">
              <a:extLst>
                <a:ext uri="{28A0092B-C50C-407E-A947-70E740481C1C}">
                  <a14:useLocalDpi xmlns:a14="http://schemas.microsoft.com/office/drawing/2010/main" val="0"/>
                </a:ext>
              </a:extLst>
            </a:blip>
            <a:srcRect t="6732" b="10209"/>
            <a:stretch/>
          </p:blipFill>
          <p:spPr bwMode="auto">
            <a:xfrm>
              <a:off x="209177" y="0"/>
              <a:ext cx="3651623" cy="2175435"/>
            </a:xfrm>
            <a:prstGeom prst="rect">
              <a:avLst/>
            </a:prstGeom>
            <a:ln>
              <a:noFill/>
            </a:ln>
            <a:extLst>
              <a:ext uri="{53640926-AAD7-44D8-BBD7-CCE9431645EC}">
                <a14:shadowObscured xmlns:a14="http://schemas.microsoft.com/office/drawing/2010/main"/>
              </a:ext>
            </a:extLst>
          </p:spPr>
        </p:pic>
        <p:sp>
          <p:nvSpPr>
            <p:cNvPr id="15" name="Text Box 6">
              <a:extLst>
                <a:ext uri="{FF2B5EF4-FFF2-40B4-BE49-F238E27FC236}">
                  <a16:creationId xmlns:a16="http://schemas.microsoft.com/office/drawing/2014/main" id="{433246BE-3346-4D77-A65A-A04474A095BA}"/>
                </a:ext>
              </a:extLst>
            </p:cNvPr>
            <p:cNvSpPr txBox="1"/>
            <p:nvPr/>
          </p:nvSpPr>
          <p:spPr>
            <a:xfrm>
              <a:off x="0" y="1237129"/>
              <a:ext cx="466165" cy="2984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100">
                  <a:effectLst/>
                  <a:ea typeface="Calibri" panose="020F0502020204030204" pitchFamily="34" charset="0"/>
                  <a:cs typeface="Times New Roman" panose="02020603050405020304" pitchFamily="18" charset="0"/>
                </a:rPr>
                <a:t>Fig 1</a:t>
              </a:r>
            </a:p>
          </p:txBody>
        </p:sp>
      </p:grpSp>
    </p:spTree>
    <p:extLst>
      <p:ext uri="{BB962C8B-B14F-4D97-AF65-F5344CB8AC3E}">
        <p14:creationId xmlns:p14="http://schemas.microsoft.com/office/powerpoint/2010/main" val="258036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29</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854371" cy="4985728"/>
          </a:xfrm>
        </p:spPr>
        <p:txBody>
          <a:bodyPr/>
          <a:lstStyle/>
          <a:p>
            <a:pPr defTabSz="914400">
              <a:lnSpc>
                <a:spcPct val="90000"/>
              </a:lnSpc>
            </a:pPr>
            <a:r>
              <a:rPr lang="en-US" sz="2400" dirty="0"/>
              <a:t>Quality of Solder Joints on circuit board:</a:t>
            </a:r>
          </a:p>
          <a:p>
            <a:pPr indent="-228600" defTabSz="914400">
              <a:lnSpc>
                <a:spcPct val="90000"/>
              </a:lnSpc>
              <a:buFont typeface="Arial" panose="020B0604020202020204" pitchFamily="34" charset="0"/>
              <a:buChar char="•"/>
            </a:pPr>
            <a:r>
              <a:rPr lang="en-US" sz="2400" dirty="0"/>
              <a:t>Again we used the monitor of the back wall principle.</a:t>
            </a:r>
          </a:p>
          <a:p>
            <a:pPr indent="-228600" defTabSz="914400">
              <a:lnSpc>
                <a:spcPct val="90000"/>
              </a:lnSpc>
              <a:buFont typeface="Arial" panose="020B0604020202020204" pitchFamily="34" charset="0"/>
              <a:buChar char="•"/>
            </a:pPr>
            <a:r>
              <a:rPr lang="en-US" sz="2400" dirty="0"/>
              <a:t>This would show that the better the bond the more transfer of sound through to the next medium and as such would be detectable in the amplitude of the back wall echo.</a:t>
            </a:r>
          </a:p>
          <a:p>
            <a:pPr defTabSz="914400">
              <a:lnSpc>
                <a:spcPct val="90000"/>
              </a:lnSpc>
            </a:pPr>
            <a:endParaRPr lang="en-US" sz="2400" dirty="0"/>
          </a:p>
          <a:p>
            <a:pPr indent="-228600" defTabSz="914400">
              <a:lnSpc>
                <a:spcPct val="90000"/>
              </a:lnSpc>
              <a:buFont typeface="Arial" panose="020B0604020202020204" pitchFamily="34" charset="0"/>
              <a:buChar char="•"/>
            </a:pPr>
            <a:endParaRPr lang="en-US" sz="2400" dirty="0"/>
          </a:p>
        </p:txBody>
      </p:sp>
      <p:sp>
        <p:nvSpPr>
          <p:cNvPr id="5" name="Rectangle 4">
            <a:extLst>
              <a:ext uri="{FF2B5EF4-FFF2-40B4-BE49-F238E27FC236}">
                <a16:creationId xmlns:a16="http://schemas.microsoft.com/office/drawing/2014/main" id="{1B8F40B7-D8BD-4F45-B666-B495A0040463}"/>
              </a:ext>
            </a:extLst>
          </p:cNvPr>
          <p:cNvSpPr/>
          <p:nvPr/>
        </p:nvSpPr>
        <p:spPr>
          <a:xfrm>
            <a:off x="1203960" y="4739640"/>
            <a:ext cx="1569720" cy="15576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a:extLst>
              <a:ext uri="{FF2B5EF4-FFF2-40B4-BE49-F238E27FC236}">
                <a16:creationId xmlns:a16="http://schemas.microsoft.com/office/drawing/2014/main" id="{8A477274-66D2-4C08-A9B1-770DA25C9D3A}"/>
              </a:ext>
            </a:extLst>
          </p:cNvPr>
          <p:cNvSpPr/>
          <p:nvPr/>
        </p:nvSpPr>
        <p:spPr>
          <a:xfrm>
            <a:off x="4861560" y="4739640"/>
            <a:ext cx="1569720" cy="15576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1" name="Group 20">
            <a:extLst>
              <a:ext uri="{FF2B5EF4-FFF2-40B4-BE49-F238E27FC236}">
                <a16:creationId xmlns:a16="http://schemas.microsoft.com/office/drawing/2014/main" id="{B9C0DF46-DB02-4C3A-855B-5F3094943FEE}"/>
              </a:ext>
            </a:extLst>
          </p:cNvPr>
          <p:cNvGrpSpPr/>
          <p:nvPr/>
        </p:nvGrpSpPr>
        <p:grpSpPr>
          <a:xfrm>
            <a:off x="1828800" y="2987040"/>
            <a:ext cx="411480" cy="692295"/>
            <a:chOff x="1828800" y="2987040"/>
            <a:chExt cx="411480" cy="692295"/>
          </a:xfrm>
        </p:grpSpPr>
        <p:sp>
          <p:nvSpPr>
            <p:cNvPr id="17" name="Rectangle 16">
              <a:extLst>
                <a:ext uri="{FF2B5EF4-FFF2-40B4-BE49-F238E27FC236}">
                  <a16:creationId xmlns:a16="http://schemas.microsoft.com/office/drawing/2014/main" id="{AC2523D6-B351-48A6-9D99-F1455EA73346}"/>
                </a:ext>
              </a:extLst>
            </p:cNvPr>
            <p:cNvSpPr/>
            <p:nvPr/>
          </p:nvSpPr>
          <p:spPr>
            <a:xfrm>
              <a:off x="1828800" y="2987040"/>
              <a:ext cx="411480" cy="67705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a:extLst>
                <a:ext uri="{FF2B5EF4-FFF2-40B4-BE49-F238E27FC236}">
                  <a16:creationId xmlns:a16="http://schemas.microsoft.com/office/drawing/2014/main" id="{A35EFE7F-9667-45CB-B953-63FC37821FF8}"/>
                </a:ext>
              </a:extLst>
            </p:cNvPr>
            <p:cNvSpPr/>
            <p:nvPr/>
          </p:nvSpPr>
          <p:spPr>
            <a:xfrm>
              <a:off x="1828800" y="3633616"/>
              <a:ext cx="411480" cy="4571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 name="Group 22">
            <a:extLst>
              <a:ext uri="{FF2B5EF4-FFF2-40B4-BE49-F238E27FC236}">
                <a16:creationId xmlns:a16="http://schemas.microsoft.com/office/drawing/2014/main" id="{1D6328DB-793A-4BEC-AB77-FCEE5D5A4153}"/>
              </a:ext>
            </a:extLst>
          </p:cNvPr>
          <p:cNvGrpSpPr/>
          <p:nvPr/>
        </p:nvGrpSpPr>
        <p:grpSpPr>
          <a:xfrm>
            <a:off x="3604260" y="2987040"/>
            <a:ext cx="411480" cy="692295"/>
            <a:chOff x="1828800" y="2987040"/>
            <a:chExt cx="411480" cy="692295"/>
          </a:xfrm>
        </p:grpSpPr>
        <p:sp>
          <p:nvSpPr>
            <p:cNvPr id="24" name="Rectangle 23">
              <a:extLst>
                <a:ext uri="{FF2B5EF4-FFF2-40B4-BE49-F238E27FC236}">
                  <a16:creationId xmlns:a16="http://schemas.microsoft.com/office/drawing/2014/main" id="{435A7138-1233-43A0-BDB7-77DA88A4AC42}"/>
                </a:ext>
              </a:extLst>
            </p:cNvPr>
            <p:cNvSpPr/>
            <p:nvPr/>
          </p:nvSpPr>
          <p:spPr>
            <a:xfrm>
              <a:off x="1828800" y="2987040"/>
              <a:ext cx="411480" cy="67705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73ED18B9-0076-4C27-9C54-8D7C75A4323A}"/>
                </a:ext>
              </a:extLst>
            </p:cNvPr>
            <p:cNvSpPr/>
            <p:nvPr/>
          </p:nvSpPr>
          <p:spPr>
            <a:xfrm>
              <a:off x="1828800" y="3633616"/>
              <a:ext cx="411480" cy="4571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Rectangle 26">
            <a:extLst>
              <a:ext uri="{FF2B5EF4-FFF2-40B4-BE49-F238E27FC236}">
                <a16:creationId xmlns:a16="http://schemas.microsoft.com/office/drawing/2014/main" id="{8BE2BB0A-3F93-4070-9A9A-5C91E13871A7}"/>
              </a:ext>
            </a:extLst>
          </p:cNvPr>
          <p:cNvSpPr/>
          <p:nvPr/>
        </p:nvSpPr>
        <p:spPr>
          <a:xfrm>
            <a:off x="7360920" y="2987040"/>
            <a:ext cx="4175760" cy="31699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Freeform: Shape 27">
            <a:extLst>
              <a:ext uri="{FF2B5EF4-FFF2-40B4-BE49-F238E27FC236}">
                <a16:creationId xmlns:a16="http://schemas.microsoft.com/office/drawing/2014/main" id="{3A143EC1-8709-4EEC-959F-AE95F3DAF08F}"/>
              </a:ext>
            </a:extLst>
          </p:cNvPr>
          <p:cNvSpPr/>
          <p:nvPr/>
        </p:nvSpPr>
        <p:spPr>
          <a:xfrm>
            <a:off x="7345680" y="3002280"/>
            <a:ext cx="4160520" cy="2880360"/>
          </a:xfrm>
          <a:custGeom>
            <a:avLst/>
            <a:gdLst>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011680 w 4160520"/>
              <a:gd name="connsiteY6" fmla="*/ 2499360 h 2880360"/>
              <a:gd name="connsiteX7" fmla="*/ 2164080 w 4160520"/>
              <a:gd name="connsiteY7" fmla="*/ 2865120 h 2880360"/>
              <a:gd name="connsiteX8" fmla="*/ 4160520 w 4160520"/>
              <a:gd name="connsiteY8" fmla="*/ 2880360 h 2880360"/>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118360 w 4160520"/>
              <a:gd name="connsiteY6" fmla="*/ 2499360 h 2880360"/>
              <a:gd name="connsiteX7" fmla="*/ 2164080 w 4160520"/>
              <a:gd name="connsiteY7" fmla="*/ 2865120 h 2880360"/>
              <a:gd name="connsiteX8" fmla="*/ 4160520 w 4160520"/>
              <a:gd name="connsiteY8" fmla="*/ 2880360 h 2880360"/>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118360 w 4160520"/>
              <a:gd name="connsiteY6" fmla="*/ 2499360 h 2880360"/>
              <a:gd name="connsiteX7" fmla="*/ 2164080 w 4160520"/>
              <a:gd name="connsiteY7" fmla="*/ 2865120 h 2880360"/>
              <a:gd name="connsiteX8" fmla="*/ 4160520 w 4160520"/>
              <a:gd name="connsiteY8" fmla="*/ 2880360 h 288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20" h="2880360">
                <a:moveTo>
                  <a:pt x="0" y="2849880"/>
                </a:moveTo>
                <a:lnTo>
                  <a:pt x="1280160" y="2849880"/>
                </a:lnTo>
                <a:lnTo>
                  <a:pt x="1249680" y="0"/>
                </a:lnTo>
                <a:lnTo>
                  <a:pt x="1386840" y="30480"/>
                </a:lnTo>
                <a:lnTo>
                  <a:pt x="1493520" y="2865120"/>
                </a:lnTo>
                <a:lnTo>
                  <a:pt x="2026920" y="2865120"/>
                </a:lnTo>
                <a:lnTo>
                  <a:pt x="2118360" y="2499360"/>
                </a:lnTo>
                <a:lnTo>
                  <a:pt x="2164080" y="2865120"/>
                </a:lnTo>
                <a:lnTo>
                  <a:pt x="4160520" y="2880360"/>
                </a:ln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66BD2E30-4AC7-42CA-83C5-5C963B39787A}"/>
              </a:ext>
            </a:extLst>
          </p:cNvPr>
          <p:cNvCxnSpPr/>
          <p:nvPr/>
        </p:nvCxnSpPr>
        <p:spPr>
          <a:xfrm>
            <a:off x="9083040" y="4895400"/>
            <a:ext cx="7162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6E7B0199-F3FA-4724-A914-C0975C1A641A}"/>
              </a:ext>
            </a:extLst>
          </p:cNvPr>
          <p:cNvSpPr/>
          <p:nvPr/>
        </p:nvSpPr>
        <p:spPr>
          <a:xfrm>
            <a:off x="7345680" y="2987040"/>
            <a:ext cx="4160520" cy="2880360"/>
          </a:xfrm>
          <a:custGeom>
            <a:avLst/>
            <a:gdLst>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011680 w 4160520"/>
              <a:gd name="connsiteY6" fmla="*/ 2499360 h 2880360"/>
              <a:gd name="connsiteX7" fmla="*/ 2164080 w 4160520"/>
              <a:gd name="connsiteY7" fmla="*/ 2865120 h 2880360"/>
              <a:gd name="connsiteX8" fmla="*/ 4160520 w 4160520"/>
              <a:gd name="connsiteY8" fmla="*/ 2880360 h 2880360"/>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118360 w 4160520"/>
              <a:gd name="connsiteY6" fmla="*/ 2499360 h 2880360"/>
              <a:gd name="connsiteX7" fmla="*/ 2164080 w 4160520"/>
              <a:gd name="connsiteY7" fmla="*/ 2865120 h 2880360"/>
              <a:gd name="connsiteX8" fmla="*/ 4160520 w 4160520"/>
              <a:gd name="connsiteY8" fmla="*/ 2880360 h 2880360"/>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118360 w 4160520"/>
              <a:gd name="connsiteY6" fmla="*/ 2499360 h 2880360"/>
              <a:gd name="connsiteX7" fmla="*/ 2164080 w 4160520"/>
              <a:gd name="connsiteY7" fmla="*/ 2865120 h 2880360"/>
              <a:gd name="connsiteX8" fmla="*/ 4160520 w 4160520"/>
              <a:gd name="connsiteY8" fmla="*/ 2880360 h 2880360"/>
              <a:gd name="connsiteX0" fmla="*/ 0 w 4160520"/>
              <a:gd name="connsiteY0" fmla="*/ 2849880 h 2880360"/>
              <a:gd name="connsiteX1" fmla="*/ 1280160 w 4160520"/>
              <a:gd name="connsiteY1" fmla="*/ 2849880 h 2880360"/>
              <a:gd name="connsiteX2" fmla="*/ 1249680 w 4160520"/>
              <a:gd name="connsiteY2" fmla="*/ 0 h 2880360"/>
              <a:gd name="connsiteX3" fmla="*/ 1386840 w 4160520"/>
              <a:gd name="connsiteY3" fmla="*/ 30480 h 2880360"/>
              <a:gd name="connsiteX4" fmla="*/ 1493520 w 4160520"/>
              <a:gd name="connsiteY4" fmla="*/ 2865120 h 2880360"/>
              <a:gd name="connsiteX5" fmla="*/ 2026920 w 4160520"/>
              <a:gd name="connsiteY5" fmla="*/ 2865120 h 2880360"/>
              <a:gd name="connsiteX6" fmla="*/ 2042160 w 4160520"/>
              <a:gd name="connsiteY6" fmla="*/ 274320 h 2880360"/>
              <a:gd name="connsiteX7" fmla="*/ 2164080 w 4160520"/>
              <a:gd name="connsiteY7" fmla="*/ 2865120 h 2880360"/>
              <a:gd name="connsiteX8" fmla="*/ 4160520 w 4160520"/>
              <a:gd name="connsiteY8" fmla="*/ 2880360 h 288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0520" h="2880360">
                <a:moveTo>
                  <a:pt x="0" y="2849880"/>
                </a:moveTo>
                <a:lnTo>
                  <a:pt x="1280160" y="2849880"/>
                </a:lnTo>
                <a:lnTo>
                  <a:pt x="1249680" y="0"/>
                </a:lnTo>
                <a:lnTo>
                  <a:pt x="1386840" y="30480"/>
                </a:lnTo>
                <a:lnTo>
                  <a:pt x="1493520" y="2865120"/>
                </a:lnTo>
                <a:lnTo>
                  <a:pt x="2026920" y="2865120"/>
                </a:lnTo>
                <a:lnTo>
                  <a:pt x="2042160" y="274320"/>
                </a:lnTo>
                <a:lnTo>
                  <a:pt x="2164080" y="2865120"/>
                </a:lnTo>
                <a:lnTo>
                  <a:pt x="4160520" y="2880360"/>
                </a:lnTo>
              </a:path>
            </a:pathLst>
          </a:cu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a:extLst>
              <a:ext uri="{FF2B5EF4-FFF2-40B4-BE49-F238E27FC236}">
                <a16:creationId xmlns:a16="http://schemas.microsoft.com/office/drawing/2014/main" id="{8752612B-E4D1-4244-9A88-2A6FD55D50B8}"/>
              </a:ext>
            </a:extLst>
          </p:cNvPr>
          <p:cNvGrpSpPr/>
          <p:nvPr/>
        </p:nvGrpSpPr>
        <p:grpSpPr>
          <a:xfrm>
            <a:off x="1234440" y="4458843"/>
            <a:ext cx="5196840" cy="307777"/>
            <a:chOff x="1234440" y="4458843"/>
            <a:chExt cx="5196840" cy="307777"/>
          </a:xfrm>
        </p:grpSpPr>
        <p:sp>
          <p:nvSpPr>
            <p:cNvPr id="4" name="Rectangle 3">
              <a:extLst>
                <a:ext uri="{FF2B5EF4-FFF2-40B4-BE49-F238E27FC236}">
                  <a16:creationId xmlns:a16="http://schemas.microsoft.com/office/drawing/2014/main" id="{BAFA5B34-8E63-4880-9B33-6CF89CB484AB}"/>
                </a:ext>
              </a:extLst>
            </p:cNvPr>
            <p:cNvSpPr/>
            <p:nvPr/>
          </p:nvSpPr>
          <p:spPr>
            <a:xfrm>
              <a:off x="1234440" y="4465320"/>
              <a:ext cx="5196840" cy="25908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1C8002C8-BE1C-4392-8BD9-7353F384E19C}"/>
                </a:ext>
              </a:extLst>
            </p:cNvPr>
            <p:cNvSpPr txBox="1"/>
            <p:nvPr/>
          </p:nvSpPr>
          <p:spPr>
            <a:xfrm>
              <a:off x="5341621" y="4458843"/>
              <a:ext cx="787717" cy="307777"/>
            </a:xfrm>
            <a:prstGeom prst="rect">
              <a:avLst/>
            </a:prstGeom>
            <a:noFill/>
          </p:spPr>
          <p:txBody>
            <a:bodyPr wrap="square" lIns="0" tIns="0" rIns="0" bIns="0" rtlCol="0">
              <a:spAutoFit/>
            </a:bodyPr>
            <a:lstStyle/>
            <a:p>
              <a:r>
                <a:rPr lang="en-GB" sz="2000" dirty="0">
                  <a:latin typeface="+mj-lt"/>
                </a:rPr>
                <a:t>Busbar</a:t>
              </a:r>
            </a:p>
          </p:txBody>
        </p:sp>
      </p:grpSp>
      <p:grpSp>
        <p:nvGrpSpPr>
          <p:cNvPr id="35" name="Group 34">
            <a:extLst>
              <a:ext uri="{FF2B5EF4-FFF2-40B4-BE49-F238E27FC236}">
                <a16:creationId xmlns:a16="http://schemas.microsoft.com/office/drawing/2014/main" id="{797F0B3F-2D48-4800-8D8D-B714BC48CC7D}"/>
              </a:ext>
            </a:extLst>
          </p:cNvPr>
          <p:cNvGrpSpPr/>
          <p:nvPr/>
        </p:nvGrpSpPr>
        <p:grpSpPr>
          <a:xfrm>
            <a:off x="518160" y="4910640"/>
            <a:ext cx="6431280" cy="452160"/>
            <a:chOff x="518160" y="4910640"/>
            <a:chExt cx="6431280" cy="452160"/>
          </a:xfrm>
        </p:grpSpPr>
        <p:sp>
          <p:nvSpPr>
            <p:cNvPr id="6" name="Rectangle 5">
              <a:extLst>
                <a:ext uri="{FF2B5EF4-FFF2-40B4-BE49-F238E27FC236}">
                  <a16:creationId xmlns:a16="http://schemas.microsoft.com/office/drawing/2014/main" id="{B324AD08-8BB0-4BE5-8999-4CF62D8C873D}"/>
                </a:ext>
              </a:extLst>
            </p:cNvPr>
            <p:cNvSpPr/>
            <p:nvPr/>
          </p:nvSpPr>
          <p:spPr>
            <a:xfrm>
              <a:off x="518160" y="4910640"/>
              <a:ext cx="6431280" cy="452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Box 33">
              <a:extLst>
                <a:ext uri="{FF2B5EF4-FFF2-40B4-BE49-F238E27FC236}">
                  <a16:creationId xmlns:a16="http://schemas.microsoft.com/office/drawing/2014/main" id="{96611F35-5363-473C-B5FA-2F3204576FA2}"/>
                </a:ext>
              </a:extLst>
            </p:cNvPr>
            <p:cNvSpPr txBox="1"/>
            <p:nvPr/>
          </p:nvSpPr>
          <p:spPr>
            <a:xfrm>
              <a:off x="5286852" y="4976157"/>
              <a:ext cx="1296829" cy="307777"/>
            </a:xfrm>
            <a:prstGeom prst="rect">
              <a:avLst/>
            </a:prstGeom>
            <a:noFill/>
          </p:spPr>
          <p:txBody>
            <a:bodyPr wrap="square" lIns="0" tIns="0" rIns="0" bIns="0" rtlCol="0">
              <a:spAutoFit/>
            </a:bodyPr>
            <a:lstStyle/>
            <a:p>
              <a:r>
                <a:rPr lang="en-GB" sz="2000" dirty="0">
                  <a:latin typeface="+mj-lt"/>
                </a:rPr>
                <a:t>Ceramic</a:t>
              </a:r>
            </a:p>
          </p:txBody>
        </p:sp>
      </p:grpSp>
      <p:cxnSp>
        <p:nvCxnSpPr>
          <p:cNvPr id="26" name="Straight Arrow Connector 25">
            <a:extLst>
              <a:ext uri="{FF2B5EF4-FFF2-40B4-BE49-F238E27FC236}">
                <a16:creationId xmlns:a16="http://schemas.microsoft.com/office/drawing/2014/main" id="{0800A1B4-04AE-49AA-8136-A21A15664F6D}"/>
              </a:ext>
            </a:extLst>
          </p:cNvPr>
          <p:cNvCxnSpPr>
            <a:cxnSpLocks/>
            <a:endCxn id="4" idx="2"/>
          </p:cNvCxnSpPr>
          <p:nvPr/>
        </p:nvCxnSpPr>
        <p:spPr>
          <a:xfrm>
            <a:off x="3825240" y="3679335"/>
            <a:ext cx="7620" cy="104506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A4215B-3FED-464C-B162-55115763CC11}"/>
              </a:ext>
            </a:extLst>
          </p:cNvPr>
          <p:cNvCxnSpPr>
            <a:cxnSpLocks/>
          </p:cNvCxnSpPr>
          <p:nvPr/>
        </p:nvCxnSpPr>
        <p:spPr>
          <a:xfrm flipH="1">
            <a:off x="2011680" y="3679335"/>
            <a:ext cx="0" cy="153274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40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8" grpId="0" animBg="1"/>
      <p:bldP spid="28" grpId="1"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GB" dirty="0"/>
              <a:t>WHAT IS Immersion?</a:t>
            </a:r>
          </a:p>
        </p:txBody>
      </p:sp>
      <p:sp>
        <p:nvSpPr>
          <p:cNvPr id="20" name="Text Placeholder 19"/>
          <p:cNvSpPr>
            <a:spLocks noGrp="1"/>
          </p:cNvSpPr>
          <p:nvPr>
            <p:ph type="body" sz="quarter" idx="14"/>
          </p:nvPr>
        </p:nvSpPr>
        <p:spPr/>
        <p:txBody>
          <a:bodyPr/>
          <a:lstStyle/>
          <a:p>
            <a:r>
              <a:rPr lang="en-GB" dirty="0"/>
              <a:t>01</a:t>
            </a:r>
          </a:p>
        </p:txBody>
      </p:sp>
      <p:sp>
        <p:nvSpPr>
          <p:cNvPr id="19" name="Text Placeholder 18"/>
          <p:cNvSpPr>
            <a:spLocks noGrp="1"/>
          </p:cNvSpPr>
          <p:nvPr>
            <p:ph type="body" sz="quarter" idx="13"/>
          </p:nvPr>
        </p:nvSpPr>
        <p:spPr/>
        <p:txBody>
          <a:bodyPr/>
          <a:lstStyle/>
          <a:p>
            <a:endParaRPr lang="en-GB" dirty="0"/>
          </a:p>
        </p:txBody>
      </p:sp>
      <p:pic>
        <p:nvPicPr>
          <p:cNvPr id="2" name="Picture Placeholder 1"/>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3646" r="13646"/>
          <a:stretch>
            <a:fillRect/>
          </a:stretch>
        </p:blipFill>
        <p:spPr/>
      </p:pic>
    </p:spTree>
    <p:extLst>
      <p:ext uri="{BB962C8B-B14F-4D97-AF65-F5344CB8AC3E}">
        <p14:creationId xmlns:p14="http://schemas.microsoft.com/office/powerpoint/2010/main" val="338734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30</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742612" cy="307048"/>
          </a:xfrm>
        </p:spPr>
        <p:txBody>
          <a:bodyPr/>
          <a:lstStyle/>
          <a:p>
            <a:pPr algn="just"/>
            <a:r>
              <a:rPr lang="en-US" sz="2400" dirty="0"/>
              <a:t>Quality of Solder Joints on circuit board:</a:t>
            </a:r>
          </a:p>
        </p:txBody>
      </p:sp>
      <p:pic>
        <p:nvPicPr>
          <p:cNvPr id="5" name="Picture 4">
            <a:extLst>
              <a:ext uri="{FF2B5EF4-FFF2-40B4-BE49-F238E27FC236}">
                <a16:creationId xmlns:a16="http://schemas.microsoft.com/office/drawing/2014/main" id="{695CB126-702B-4DEB-9FE2-D4F643DABC3D}"/>
              </a:ext>
            </a:extLst>
          </p:cNvPr>
          <p:cNvPicPr>
            <a:picLocks noChangeAspect="1"/>
          </p:cNvPicPr>
          <p:nvPr/>
        </p:nvPicPr>
        <p:blipFill rotWithShape="1">
          <a:blip r:embed="rId3"/>
          <a:srcRect l="24193" t="52499" r="20220"/>
          <a:stretch/>
        </p:blipFill>
        <p:spPr>
          <a:xfrm>
            <a:off x="2105890" y="1898083"/>
            <a:ext cx="8100395" cy="3726862"/>
          </a:xfrm>
          <a:prstGeom prst="rect">
            <a:avLst/>
          </a:prstGeom>
        </p:spPr>
      </p:pic>
      <p:pic>
        <p:nvPicPr>
          <p:cNvPr id="8" name="Picture 7" descr="A picture containing screenshot&#10;&#10;Description generated with high confidence">
            <a:extLst>
              <a:ext uri="{FF2B5EF4-FFF2-40B4-BE49-F238E27FC236}">
                <a16:creationId xmlns:a16="http://schemas.microsoft.com/office/drawing/2014/main" id="{F558C7EF-F150-48F7-A1EE-6C387C1052CE}"/>
              </a:ext>
            </a:extLst>
          </p:cNvPr>
          <p:cNvPicPr>
            <a:picLocks noChangeAspect="1"/>
          </p:cNvPicPr>
          <p:nvPr/>
        </p:nvPicPr>
        <p:blipFill rotWithShape="1">
          <a:blip r:embed="rId4"/>
          <a:srcRect l="24250" t="52786" r="21000"/>
          <a:stretch/>
        </p:blipFill>
        <p:spPr>
          <a:xfrm>
            <a:off x="2105889" y="1889487"/>
            <a:ext cx="8045277" cy="3735458"/>
          </a:xfrm>
          <a:prstGeom prst="rect">
            <a:avLst/>
          </a:prstGeom>
        </p:spPr>
      </p:pic>
      <p:sp>
        <p:nvSpPr>
          <p:cNvPr id="9" name="Oval 8">
            <a:extLst>
              <a:ext uri="{FF2B5EF4-FFF2-40B4-BE49-F238E27FC236}">
                <a16:creationId xmlns:a16="http://schemas.microsoft.com/office/drawing/2014/main" id="{FC4EBCA7-F250-4B60-9805-F8C3ECD8A602}"/>
              </a:ext>
            </a:extLst>
          </p:cNvPr>
          <p:cNvSpPr/>
          <p:nvPr/>
        </p:nvSpPr>
        <p:spPr>
          <a:xfrm rot="1916695">
            <a:off x="6705600" y="2042160"/>
            <a:ext cx="792480" cy="169164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9649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repeatCount="indefinite" fill="hold" grpId="0"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Project Examples.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31</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
        <p:nvSpPr>
          <p:cNvPr id="7" name="Content Placeholder 6">
            <a:extLst>
              <a:ext uri="{FF2B5EF4-FFF2-40B4-BE49-F238E27FC236}">
                <a16:creationId xmlns:a16="http://schemas.microsoft.com/office/drawing/2014/main" id="{A3F6CA55-9771-4AE1-A052-4F0116701A59}"/>
              </a:ext>
            </a:extLst>
          </p:cNvPr>
          <p:cNvSpPr>
            <a:spLocks noGrp="1"/>
          </p:cNvSpPr>
          <p:nvPr>
            <p:ph idx="1"/>
          </p:nvPr>
        </p:nvSpPr>
        <p:spPr>
          <a:xfrm>
            <a:off x="407989" y="1171232"/>
            <a:ext cx="10742612" cy="307048"/>
          </a:xfrm>
        </p:spPr>
        <p:txBody>
          <a:bodyPr/>
          <a:lstStyle/>
          <a:p>
            <a:pPr algn="just"/>
            <a:r>
              <a:rPr lang="en-US" sz="2400" dirty="0"/>
              <a:t>Quality of Solder Joints on circuit board:</a:t>
            </a:r>
          </a:p>
        </p:txBody>
      </p:sp>
      <p:pic>
        <p:nvPicPr>
          <p:cNvPr id="6" name="Picture 5" descr="A picture containing building, metalware&#10;&#10;Description generated with high confidence">
            <a:extLst>
              <a:ext uri="{FF2B5EF4-FFF2-40B4-BE49-F238E27FC236}">
                <a16:creationId xmlns:a16="http://schemas.microsoft.com/office/drawing/2014/main" id="{076701AE-10F5-46E0-A9BE-E675A4EA475D}"/>
              </a:ext>
            </a:extLst>
          </p:cNvPr>
          <p:cNvPicPr>
            <a:picLocks noChangeAspect="1"/>
          </p:cNvPicPr>
          <p:nvPr/>
        </p:nvPicPr>
        <p:blipFill rotWithShape="1">
          <a:blip r:embed="rId3"/>
          <a:srcRect l="12379" t="7960" r="16732"/>
          <a:stretch/>
        </p:blipFill>
        <p:spPr>
          <a:xfrm>
            <a:off x="407989" y="1898083"/>
            <a:ext cx="4861560" cy="3550577"/>
          </a:xfrm>
          <a:prstGeom prst="rect">
            <a:avLst/>
          </a:prstGeom>
        </p:spPr>
      </p:pic>
      <p:grpSp>
        <p:nvGrpSpPr>
          <p:cNvPr id="27" name="Group 26">
            <a:extLst>
              <a:ext uri="{FF2B5EF4-FFF2-40B4-BE49-F238E27FC236}">
                <a16:creationId xmlns:a16="http://schemas.microsoft.com/office/drawing/2014/main" id="{1B915DE6-22FD-4E60-A24B-094558E4301F}"/>
              </a:ext>
            </a:extLst>
          </p:cNvPr>
          <p:cNvGrpSpPr/>
          <p:nvPr/>
        </p:nvGrpSpPr>
        <p:grpSpPr>
          <a:xfrm>
            <a:off x="5557519" y="2563679"/>
            <a:ext cx="5980084" cy="1568850"/>
            <a:chOff x="5557520" y="2563680"/>
            <a:chExt cx="4324821" cy="704286"/>
          </a:xfrm>
        </p:grpSpPr>
        <p:sp>
          <p:nvSpPr>
            <p:cNvPr id="28" name="Text Box 180">
              <a:extLst>
                <a:ext uri="{FF2B5EF4-FFF2-40B4-BE49-F238E27FC236}">
                  <a16:creationId xmlns:a16="http://schemas.microsoft.com/office/drawing/2014/main" id="{50766816-4500-4784-8124-887326B3029A}"/>
                </a:ext>
              </a:extLst>
            </p:cNvPr>
            <p:cNvSpPr txBox="1"/>
            <p:nvPr/>
          </p:nvSpPr>
          <p:spPr>
            <a:xfrm>
              <a:off x="5673598" y="3110733"/>
              <a:ext cx="716915" cy="157233"/>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Ceramic</a:t>
              </a:r>
            </a:p>
          </p:txBody>
        </p:sp>
        <p:sp>
          <p:nvSpPr>
            <p:cNvPr id="29" name="Text Box 179">
              <a:extLst>
                <a:ext uri="{FF2B5EF4-FFF2-40B4-BE49-F238E27FC236}">
                  <a16:creationId xmlns:a16="http://schemas.microsoft.com/office/drawing/2014/main" id="{5C2402BF-EBBD-432C-893E-774B03622572}"/>
                </a:ext>
              </a:extLst>
            </p:cNvPr>
            <p:cNvSpPr txBox="1"/>
            <p:nvPr/>
          </p:nvSpPr>
          <p:spPr>
            <a:xfrm>
              <a:off x="7057390" y="2563680"/>
              <a:ext cx="673100" cy="168529"/>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Busbar</a:t>
              </a:r>
            </a:p>
          </p:txBody>
        </p:sp>
        <p:grpSp>
          <p:nvGrpSpPr>
            <p:cNvPr id="30" name="Group 29">
              <a:extLst>
                <a:ext uri="{FF2B5EF4-FFF2-40B4-BE49-F238E27FC236}">
                  <a16:creationId xmlns:a16="http://schemas.microsoft.com/office/drawing/2014/main" id="{1BB79693-D3D1-440D-A8C5-39A5BB61934C}"/>
                </a:ext>
              </a:extLst>
            </p:cNvPr>
            <p:cNvGrpSpPr/>
            <p:nvPr/>
          </p:nvGrpSpPr>
          <p:grpSpPr>
            <a:xfrm>
              <a:off x="5557520" y="2778945"/>
              <a:ext cx="3865880" cy="477520"/>
              <a:chOff x="0" y="0"/>
              <a:chExt cx="3866179" cy="478117"/>
            </a:xfrm>
          </p:grpSpPr>
          <p:sp>
            <p:nvSpPr>
              <p:cNvPr id="33" name="Rectangle 32">
                <a:extLst>
                  <a:ext uri="{FF2B5EF4-FFF2-40B4-BE49-F238E27FC236}">
                    <a16:creationId xmlns:a16="http://schemas.microsoft.com/office/drawing/2014/main" id="{35C609C4-4750-4CC9-ACEC-05719EE517CD}"/>
                  </a:ext>
                </a:extLst>
              </p:cNvPr>
              <p:cNvSpPr/>
              <p:nvPr/>
            </p:nvSpPr>
            <p:spPr>
              <a:xfrm>
                <a:off x="0" y="322729"/>
                <a:ext cx="3866179" cy="155388"/>
              </a:xfrm>
              <a:prstGeom prst="rect">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id="{F1E9E771-48C0-44D5-936A-943B08DC0CAF}"/>
                  </a:ext>
                </a:extLst>
              </p:cNvPr>
              <p:cNvGrpSpPr/>
              <p:nvPr/>
            </p:nvGrpSpPr>
            <p:grpSpPr>
              <a:xfrm>
                <a:off x="471961" y="0"/>
                <a:ext cx="2875030" cy="322729"/>
                <a:chOff x="-180" y="0"/>
                <a:chExt cx="2875030" cy="322729"/>
              </a:xfrm>
            </p:grpSpPr>
            <p:sp>
              <p:nvSpPr>
                <p:cNvPr id="35" name="Rectangle 34">
                  <a:extLst>
                    <a:ext uri="{FF2B5EF4-FFF2-40B4-BE49-F238E27FC236}">
                      <a16:creationId xmlns:a16="http://schemas.microsoft.com/office/drawing/2014/main" id="{62875DFB-F214-49C8-BE12-FB6611C52856}"/>
                    </a:ext>
                  </a:extLst>
                </p:cNvPr>
                <p:cNvSpPr/>
                <p:nvPr/>
              </p:nvSpPr>
              <p:spPr>
                <a:xfrm>
                  <a:off x="0" y="0"/>
                  <a:ext cx="2874682" cy="155388"/>
                </a:xfrm>
                <a:prstGeom prst="rect">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007AE438-00AE-4BE1-BB84-F72CEB3E9F6A}"/>
                    </a:ext>
                  </a:extLst>
                </p:cNvPr>
                <p:cNvSpPr/>
                <p:nvPr/>
              </p:nvSpPr>
              <p:spPr>
                <a:xfrm>
                  <a:off x="0" y="155388"/>
                  <a:ext cx="2874682" cy="167341"/>
                </a:xfrm>
                <a:prstGeom prst="rect">
                  <a:avLst/>
                </a:prstGeom>
                <a:pattFill prst="zigZag">
                  <a:fgClr>
                    <a:srgbClr val="4F81BD"/>
                  </a:fgClr>
                  <a:bgClr>
                    <a:sysClr val="window" lastClr="FFFFFF"/>
                  </a:bgClr>
                </a:patt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Flowchart: Delay 37">
                  <a:extLst>
                    <a:ext uri="{FF2B5EF4-FFF2-40B4-BE49-F238E27FC236}">
                      <a16:creationId xmlns:a16="http://schemas.microsoft.com/office/drawing/2014/main" id="{6E8CE898-281E-41A8-A351-F822B1528B5E}"/>
                    </a:ext>
                  </a:extLst>
                </p:cNvPr>
                <p:cNvSpPr/>
                <p:nvPr/>
              </p:nvSpPr>
              <p:spPr>
                <a:xfrm rot="16200000">
                  <a:off x="116342" y="116234"/>
                  <a:ext cx="89535" cy="322580"/>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Flowchart: Delay 38">
                  <a:extLst>
                    <a:ext uri="{FF2B5EF4-FFF2-40B4-BE49-F238E27FC236}">
                      <a16:creationId xmlns:a16="http://schemas.microsoft.com/office/drawing/2014/main" id="{C4554B77-C1CA-4312-BF5B-E992EA223365}"/>
                    </a:ext>
                  </a:extLst>
                </p:cNvPr>
                <p:cNvSpPr/>
                <p:nvPr/>
              </p:nvSpPr>
              <p:spPr>
                <a:xfrm rot="16200000">
                  <a:off x="992922" y="-5553"/>
                  <a:ext cx="46341" cy="609415"/>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Flowchart: Delay 39">
                  <a:extLst>
                    <a:ext uri="{FF2B5EF4-FFF2-40B4-BE49-F238E27FC236}">
                      <a16:creationId xmlns:a16="http://schemas.microsoft.com/office/drawing/2014/main" id="{95CFE19F-08D9-4E85-8219-A98F8513DE97}"/>
                    </a:ext>
                  </a:extLst>
                </p:cNvPr>
                <p:cNvSpPr/>
                <p:nvPr/>
              </p:nvSpPr>
              <p:spPr>
                <a:xfrm rot="16200000">
                  <a:off x="1685315" y="66051"/>
                  <a:ext cx="46897" cy="465483"/>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Flowchart: Delay 40">
                  <a:extLst>
                    <a:ext uri="{FF2B5EF4-FFF2-40B4-BE49-F238E27FC236}">
                      <a16:creationId xmlns:a16="http://schemas.microsoft.com/office/drawing/2014/main" id="{584D794C-C70B-49A3-9594-5E3A42A8A5BB}"/>
                    </a:ext>
                  </a:extLst>
                </p:cNvPr>
                <p:cNvSpPr/>
                <p:nvPr/>
              </p:nvSpPr>
              <p:spPr>
                <a:xfrm rot="16200000">
                  <a:off x="2668792" y="116541"/>
                  <a:ext cx="89535" cy="322580"/>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Flowchart: Delay 41">
                  <a:extLst>
                    <a:ext uri="{FF2B5EF4-FFF2-40B4-BE49-F238E27FC236}">
                      <a16:creationId xmlns:a16="http://schemas.microsoft.com/office/drawing/2014/main" id="{92080CF9-2091-4A48-84A6-49990D3065EC}"/>
                    </a:ext>
                  </a:extLst>
                </p:cNvPr>
                <p:cNvSpPr/>
                <p:nvPr/>
              </p:nvSpPr>
              <p:spPr>
                <a:xfrm rot="5400000" flipV="1">
                  <a:off x="2175065" y="-59970"/>
                  <a:ext cx="77837" cy="508181"/>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Flowchart: Delay 42">
                  <a:extLst>
                    <a:ext uri="{FF2B5EF4-FFF2-40B4-BE49-F238E27FC236}">
                      <a16:creationId xmlns:a16="http://schemas.microsoft.com/office/drawing/2014/main" id="{C9C3F1C2-C27F-4CD5-8071-14B7077519B4}"/>
                    </a:ext>
                  </a:extLst>
                </p:cNvPr>
                <p:cNvSpPr/>
                <p:nvPr/>
              </p:nvSpPr>
              <p:spPr>
                <a:xfrm rot="5400000" flipV="1">
                  <a:off x="1399315" y="-120855"/>
                  <a:ext cx="45719" cy="597198"/>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Flowchart: Delay 43">
                  <a:extLst>
                    <a:ext uri="{FF2B5EF4-FFF2-40B4-BE49-F238E27FC236}">
                      <a16:creationId xmlns:a16="http://schemas.microsoft.com/office/drawing/2014/main" id="{D54A62B6-B3A3-4B2C-AB54-0E7636756402}"/>
                    </a:ext>
                  </a:extLst>
                </p:cNvPr>
                <p:cNvSpPr/>
                <p:nvPr/>
              </p:nvSpPr>
              <p:spPr>
                <a:xfrm rot="5400000" flipV="1">
                  <a:off x="601715" y="-93930"/>
                  <a:ext cx="45719" cy="543790"/>
                </a:xfrm>
                <a:prstGeom prst="flowChartDelay">
                  <a:avLst/>
                </a:prstGeom>
                <a:solidFill>
                  <a:sysClr val="window" lastClr="FFFFFF"/>
                </a:solid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sp>
          <p:nvSpPr>
            <p:cNvPr id="31" name="Text Box 178">
              <a:extLst>
                <a:ext uri="{FF2B5EF4-FFF2-40B4-BE49-F238E27FC236}">
                  <a16:creationId xmlns:a16="http://schemas.microsoft.com/office/drawing/2014/main" id="{1F866692-5377-419A-B18E-623337350E30}"/>
                </a:ext>
              </a:extLst>
            </p:cNvPr>
            <p:cNvSpPr txBox="1"/>
            <p:nvPr/>
          </p:nvSpPr>
          <p:spPr>
            <a:xfrm>
              <a:off x="9322271" y="2789462"/>
              <a:ext cx="560070" cy="16700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Solder</a:t>
              </a:r>
            </a:p>
          </p:txBody>
        </p:sp>
        <p:cxnSp>
          <p:nvCxnSpPr>
            <p:cNvPr id="32" name="Straight Arrow Connector 31">
              <a:extLst>
                <a:ext uri="{FF2B5EF4-FFF2-40B4-BE49-F238E27FC236}">
                  <a16:creationId xmlns:a16="http://schemas.microsoft.com/office/drawing/2014/main" id="{67DA6810-D361-478C-8FE3-39DAF417EF11}"/>
                </a:ext>
              </a:extLst>
            </p:cNvPr>
            <p:cNvCxnSpPr/>
            <p:nvPr/>
          </p:nvCxnSpPr>
          <p:spPr>
            <a:xfrm flipH="1">
              <a:off x="8856345" y="2888165"/>
              <a:ext cx="566420" cy="92710"/>
            </a:xfrm>
            <a:prstGeom prst="straightConnector1">
              <a:avLst/>
            </a:prstGeom>
            <a:noFill/>
            <a:ln w="9525" cap="flat" cmpd="sng" algn="ctr">
              <a:solidFill>
                <a:sysClr val="windowText" lastClr="000000"/>
              </a:solidFill>
              <a:prstDash val="solid"/>
              <a:tailEnd type="arrow"/>
            </a:ln>
            <a:effectLst/>
          </p:spPr>
        </p:cxnSp>
      </p:grpSp>
    </p:spTree>
    <p:extLst>
      <p:ext uri="{BB962C8B-B14F-4D97-AF65-F5344CB8AC3E}">
        <p14:creationId xmlns:p14="http://schemas.microsoft.com/office/powerpoint/2010/main" val="5434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86049" y="1469506"/>
            <a:ext cx="1305999" cy="369332"/>
          </a:xfrm>
          <a:prstGeom prst="rect">
            <a:avLst/>
          </a:prstGeom>
          <a:noFill/>
        </p:spPr>
        <p:txBody>
          <a:bodyPr wrap="none" lIns="0" tIns="0" rIns="0" bIns="0" rtlCol="0">
            <a:spAutoFit/>
          </a:bodyPr>
          <a:lstStyle/>
          <a:p>
            <a:r>
              <a:rPr lang="en-GB" sz="2400" b="1" spc="-100" dirty="0">
                <a:latin typeface="+mj-lt"/>
              </a:rPr>
              <a:t>Andy Ward</a:t>
            </a:r>
          </a:p>
        </p:txBody>
      </p:sp>
      <p:sp>
        <p:nvSpPr>
          <p:cNvPr id="14" name="TextBox 13"/>
          <p:cNvSpPr txBox="1"/>
          <p:nvPr/>
        </p:nvSpPr>
        <p:spPr>
          <a:xfrm>
            <a:off x="1630334" y="2512470"/>
            <a:ext cx="2548903" cy="307777"/>
          </a:xfrm>
          <a:prstGeom prst="rect">
            <a:avLst/>
          </a:prstGeom>
          <a:noFill/>
        </p:spPr>
        <p:txBody>
          <a:bodyPr wrap="none" lIns="0" tIns="0" rIns="0" bIns="0" rtlCol="0" anchor="ctr">
            <a:spAutoFit/>
          </a:bodyPr>
          <a:lstStyle/>
          <a:p>
            <a:r>
              <a:rPr lang="en-GB" sz="2000" spc="-30" dirty="0">
                <a:latin typeface="+mj-lt"/>
              </a:rPr>
              <a:t>andy.ward@intertek.com</a:t>
            </a:r>
          </a:p>
        </p:txBody>
      </p:sp>
      <p:sp>
        <p:nvSpPr>
          <p:cNvPr id="15" name="TextBox 14"/>
          <p:cNvSpPr txBox="1"/>
          <p:nvPr/>
        </p:nvSpPr>
        <p:spPr>
          <a:xfrm>
            <a:off x="1630334" y="2000198"/>
            <a:ext cx="2127185" cy="307777"/>
          </a:xfrm>
          <a:prstGeom prst="rect">
            <a:avLst/>
          </a:prstGeom>
          <a:noFill/>
        </p:spPr>
        <p:txBody>
          <a:bodyPr wrap="none" lIns="0" tIns="0" rIns="0" bIns="0" rtlCol="0" anchor="ctr">
            <a:spAutoFit/>
          </a:bodyPr>
          <a:lstStyle/>
          <a:p>
            <a:r>
              <a:rPr lang="en-GB" sz="2000" spc="-30" dirty="0">
                <a:latin typeface="+mj-lt"/>
              </a:rPr>
              <a:t>+44 (0) 1332 257 700</a:t>
            </a:r>
          </a:p>
        </p:txBody>
      </p:sp>
      <p:grpSp>
        <p:nvGrpSpPr>
          <p:cNvPr id="4" name="Group 3"/>
          <p:cNvGrpSpPr/>
          <p:nvPr/>
        </p:nvGrpSpPr>
        <p:grpSpPr>
          <a:xfrm>
            <a:off x="1092268" y="1954286"/>
            <a:ext cx="399600" cy="399600"/>
            <a:chOff x="1088668" y="1954286"/>
            <a:chExt cx="399600" cy="399600"/>
          </a:xfrm>
        </p:grpSpPr>
        <p:sp>
          <p:nvSpPr>
            <p:cNvPr id="41" name="Oval 40"/>
            <p:cNvSpPr>
              <a:spLocks noChangeAspect="1"/>
            </p:cNvSpPr>
            <p:nvPr/>
          </p:nvSpPr>
          <p:spPr>
            <a:xfrm>
              <a:off x="1088668" y="1954286"/>
              <a:ext cx="399600" cy="399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Picture 41"/>
            <p:cNvPicPr>
              <a:picLocks noChangeAspect="1"/>
            </p:cNvPicPr>
            <p:nvPr/>
          </p:nvPicPr>
          <p:blipFill rotWithShape="1">
            <a:blip r:embed="rId2"/>
            <a:srcRect b="69225"/>
            <a:stretch/>
          </p:blipFill>
          <p:spPr>
            <a:xfrm>
              <a:off x="1162988" y="2052350"/>
              <a:ext cx="268764" cy="222290"/>
            </a:xfrm>
            <a:prstGeom prst="rect">
              <a:avLst/>
            </a:prstGeom>
          </p:spPr>
        </p:pic>
      </p:grpSp>
      <p:grpSp>
        <p:nvGrpSpPr>
          <p:cNvPr id="5" name="Group 4"/>
          <p:cNvGrpSpPr/>
          <p:nvPr/>
        </p:nvGrpSpPr>
        <p:grpSpPr>
          <a:xfrm>
            <a:off x="1093073" y="2467363"/>
            <a:ext cx="397990" cy="397990"/>
            <a:chOff x="1088668" y="2457008"/>
            <a:chExt cx="406000" cy="406000"/>
          </a:xfrm>
        </p:grpSpPr>
        <p:sp>
          <p:nvSpPr>
            <p:cNvPr id="40" name="Oval 39"/>
            <p:cNvSpPr/>
            <p:nvPr/>
          </p:nvSpPr>
          <p:spPr>
            <a:xfrm>
              <a:off x="1088668" y="2457008"/>
              <a:ext cx="406000" cy="40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Picture 42"/>
            <p:cNvPicPr>
              <a:picLocks noChangeAspect="1"/>
            </p:cNvPicPr>
            <p:nvPr/>
          </p:nvPicPr>
          <p:blipFill rotWithShape="1">
            <a:blip r:embed="rId2"/>
            <a:srcRect t="73566"/>
            <a:stretch/>
          </p:blipFill>
          <p:spPr>
            <a:xfrm>
              <a:off x="1162988" y="2564080"/>
              <a:ext cx="268764" cy="190934"/>
            </a:xfrm>
            <a:prstGeom prst="rect">
              <a:avLst/>
            </a:prstGeom>
          </p:spPr>
        </p:pic>
      </p:grpSp>
      <p:sp>
        <p:nvSpPr>
          <p:cNvPr id="24" name="TextBox 23"/>
          <p:cNvSpPr txBox="1"/>
          <p:nvPr/>
        </p:nvSpPr>
        <p:spPr>
          <a:xfrm>
            <a:off x="1630334" y="3028341"/>
            <a:ext cx="1287147" cy="307777"/>
          </a:xfrm>
          <a:prstGeom prst="rect">
            <a:avLst/>
          </a:prstGeom>
          <a:noFill/>
        </p:spPr>
        <p:txBody>
          <a:bodyPr wrap="none" lIns="0" tIns="0" rIns="0" bIns="0" rtlCol="0" anchor="ctr">
            <a:spAutoFit/>
          </a:bodyPr>
          <a:lstStyle/>
          <a:p>
            <a:r>
              <a:rPr lang="en-GB" sz="2000" spc="-30" dirty="0">
                <a:latin typeface="+mj-lt"/>
              </a:rPr>
              <a:t>intertek.com</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68" y="2978829"/>
            <a:ext cx="406800" cy="406800"/>
          </a:xfrm>
          <a:prstGeom prst="rect">
            <a:avLst/>
          </a:prstGeom>
        </p:spPr>
      </p:pic>
    </p:spTree>
    <p:extLst>
      <p:ext uri="{BB962C8B-B14F-4D97-AF65-F5344CB8AC3E}">
        <p14:creationId xmlns:p14="http://schemas.microsoft.com/office/powerpoint/2010/main" val="46177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08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A Brief Description!</a:t>
            </a:r>
          </a:p>
        </p:txBody>
      </p:sp>
      <p:sp>
        <p:nvSpPr>
          <p:cNvPr id="33" name="Content Placeholder 32"/>
          <p:cNvSpPr>
            <a:spLocks noGrp="1"/>
          </p:cNvSpPr>
          <p:nvPr>
            <p:ph idx="1"/>
          </p:nvPr>
        </p:nvSpPr>
        <p:spPr/>
        <p:txBody>
          <a:bodyPr/>
          <a:lstStyle/>
          <a:p>
            <a:pPr algn="just"/>
            <a:r>
              <a:rPr lang="en-GB" sz="2400" dirty="0"/>
              <a:t>Using the principles of ultrasonic inspection, immersion is just another way to couple the sound leaving the probe and entering the component.</a:t>
            </a:r>
          </a:p>
          <a:p>
            <a:r>
              <a:rPr lang="en-GB" sz="2400" dirty="0"/>
              <a:t>There are several ways to do this, but the more common practices are:</a:t>
            </a:r>
          </a:p>
          <a:p>
            <a:pPr lvl="1"/>
            <a:r>
              <a:rPr lang="en-GB" sz="2400" dirty="0"/>
              <a:t>Complete immersion of the component and the probe in liquid (usually water).</a:t>
            </a:r>
          </a:p>
          <a:p>
            <a:pPr lvl="1"/>
            <a:r>
              <a:rPr lang="en-GB" sz="2400" dirty="0"/>
              <a:t>Or a column of water is sent from the probe to the component surface, usually referred to as squirter systems.</a:t>
            </a:r>
          </a:p>
          <a:p>
            <a:pPr marL="0" lvl="1" indent="0" algn="just">
              <a:buNone/>
            </a:pPr>
            <a:r>
              <a:rPr lang="en-GB" sz="2400" dirty="0"/>
              <a:t>Due to the nature of the type of defect that is being sought, immersion systems will always have some element of mechanical control from simple 3 axis X, Y, Z systems to more complicated 12 axis robotic systems.</a:t>
            </a:r>
          </a:p>
          <a:p>
            <a:pPr marL="0" lvl="1" indent="0">
              <a:buNone/>
            </a:pPr>
            <a:endParaRPr lang="en-GB" dirty="0"/>
          </a:p>
        </p:txBody>
      </p:sp>
      <p:sp>
        <p:nvSpPr>
          <p:cNvPr id="37" name="Slide Number Placeholder 36"/>
          <p:cNvSpPr>
            <a:spLocks noGrp="1"/>
          </p:cNvSpPr>
          <p:nvPr>
            <p:ph type="sldNum" sz="quarter" idx="12"/>
          </p:nvPr>
        </p:nvSpPr>
        <p:spPr/>
        <p:txBody>
          <a:bodyPr/>
          <a:lstStyle/>
          <a:p>
            <a:fld id="{176D288C-CDAA-43CA-9DE4-6641BC7AE8BF}" type="slidenum">
              <a:rPr lang="en-GB" smtClean="0"/>
              <a:pPr/>
              <a:t>4</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Tree>
    <p:extLst>
      <p:ext uri="{BB962C8B-B14F-4D97-AF65-F5344CB8AC3E}">
        <p14:creationId xmlns:p14="http://schemas.microsoft.com/office/powerpoint/2010/main" val="222115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Typical Samples of Immersion Systems</a:t>
            </a:r>
          </a:p>
        </p:txBody>
      </p:sp>
      <p:pic>
        <p:nvPicPr>
          <p:cNvPr id="6" name="Content Placeholder 5"/>
          <p:cNvPicPr>
            <a:picLocks noGrp="1" noChangeAspect="1"/>
          </p:cNvPicPr>
          <p:nvPr>
            <p:ph idx="1"/>
          </p:nvPr>
        </p:nvPicPr>
        <p:blipFill rotWithShape="1">
          <a:blip r:embed="rId2"/>
          <a:srcRect l="62322" t="976" r="1" b="26983"/>
          <a:stretch/>
        </p:blipFill>
        <p:spPr>
          <a:xfrm>
            <a:off x="6790545" y="1557337"/>
            <a:ext cx="3462727" cy="4945391"/>
          </a:xfrm>
          <a:prstGeom prst="rect">
            <a:avLst/>
          </a:prstGeom>
        </p:spPr>
      </p:pic>
      <p:sp>
        <p:nvSpPr>
          <p:cNvPr id="4" name="Footer Placeholder 3"/>
          <p:cNvSpPr>
            <a:spLocks noGrp="1"/>
          </p:cNvSpPr>
          <p:nvPr>
            <p:ph type="ftr" sz="quarter" idx="11"/>
          </p:nvPr>
        </p:nvSpPr>
        <p:spPr/>
        <p:txBody>
          <a:bodyPr/>
          <a:lstStyle/>
          <a:p>
            <a:r>
              <a:rPr lang="en-GB" dirty="0"/>
              <a:t>Introduction to Immersion Ultrasonics </a:t>
            </a:r>
          </a:p>
        </p:txBody>
      </p:sp>
      <p:sp>
        <p:nvSpPr>
          <p:cNvPr id="5" name="Slide Number Placeholder 4"/>
          <p:cNvSpPr>
            <a:spLocks noGrp="1"/>
          </p:cNvSpPr>
          <p:nvPr>
            <p:ph type="sldNum" sz="quarter" idx="12"/>
          </p:nvPr>
        </p:nvSpPr>
        <p:spPr/>
        <p:txBody>
          <a:bodyPr/>
          <a:lstStyle/>
          <a:p>
            <a:fld id="{176D288C-CDAA-43CA-9DE4-6641BC7AE8BF}" type="slidenum">
              <a:rPr lang="en-GB" smtClean="0"/>
              <a:t>5</a:t>
            </a:fld>
            <a:endParaRPr lang="en-GB" dirty="0"/>
          </a:p>
        </p:txBody>
      </p:sp>
      <p:pic>
        <p:nvPicPr>
          <p:cNvPr id="7" name="Picture 6"/>
          <p:cNvPicPr>
            <a:picLocks noChangeAspect="1"/>
          </p:cNvPicPr>
          <p:nvPr/>
        </p:nvPicPr>
        <p:blipFill rotWithShape="1">
          <a:blip r:embed="rId3"/>
          <a:srcRect l="11673" t="5765" r="2253"/>
          <a:stretch/>
        </p:blipFill>
        <p:spPr>
          <a:xfrm>
            <a:off x="453896" y="1546720"/>
            <a:ext cx="5999981" cy="4906468"/>
          </a:xfrm>
          <a:prstGeom prst="rect">
            <a:avLst/>
          </a:prstGeom>
        </p:spPr>
      </p:pic>
    </p:spTree>
    <p:extLst>
      <p:ext uri="{BB962C8B-B14F-4D97-AF65-F5344CB8AC3E}">
        <p14:creationId xmlns:p14="http://schemas.microsoft.com/office/powerpoint/2010/main" val="83564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Why Do Immersion?</a:t>
            </a:r>
          </a:p>
        </p:txBody>
      </p:sp>
      <p:sp>
        <p:nvSpPr>
          <p:cNvPr id="33" name="Content Placeholder 32"/>
          <p:cNvSpPr>
            <a:spLocks noGrp="1"/>
          </p:cNvSpPr>
          <p:nvPr>
            <p:ph idx="1"/>
          </p:nvPr>
        </p:nvSpPr>
        <p:spPr/>
        <p:txBody>
          <a:bodyPr/>
          <a:lstStyle/>
          <a:p>
            <a:pPr lvl="1" algn="just"/>
            <a:r>
              <a:rPr lang="en-GB" sz="2400" dirty="0"/>
              <a:t>Immersion is used to find defects/or features in a more controlled environment.</a:t>
            </a:r>
          </a:p>
          <a:p>
            <a:pPr lvl="1" algn="just"/>
            <a:r>
              <a:rPr lang="en-GB" sz="2400" dirty="0"/>
              <a:t>To find defects and features that could not be detected using the more conventional Contact methods.</a:t>
            </a:r>
          </a:p>
          <a:p>
            <a:pPr lvl="1"/>
            <a:r>
              <a:rPr lang="en-GB" sz="2400" dirty="0"/>
              <a:t>Collect and analyse data using software.</a:t>
            </a:r>
          </a:p>
          <a:p>
            <a:pPr lvl="2" algn="just"/>
            <a:r>
              <a:rPr lang="en-GB" sz="2200" dirty="0"/>
              <a:t>To allow others to see results.</a:t>
            </a:r>
          </a:p>
          <a:p>
            <a:pPr lvl="2" algn="just"/>
            <a:r>
              <a:rPr lang="en-GB" sz="2200" dirty="0"/>
              <a:t>Store results for reference.</a:t>
            </a:r>
          </a:p>
          <a:p>
            <a:pPr lvl="1" algn="just"/>
            <a:r>
              <a:rPr lang="en-GB" sz="2400" dirty="0"/>
              <a:t>Repeatability. </a:t>
            </a:r>
          </a:p>
          <a:p>
            <a:pPr lvl="1" algn="just"/>
            <a:endParaRPr lang="en-GB" sz="2400" dirty="0"/>
          </a:p>
        </p:txBody>
      </p:sp>
      <p:sp>
        <p:nvSpPr>
          <p:cNvPr id="37" name="Slide Number Placeholder 36"/>
          <p:cNvSpPr>
            <a:spLocks noGrp="1"/>
          </p:cNvSpPr>
          <p:nvPr>
            <p:ph type="sldNum" sz="quarter" idx="12"/>
          </p:nvPr>
        </p:nvSpPr>
        <p:spPr/>
        <p:txBody>
          <a:bodyPr/>
          <a:lstStyle/>
          <a:p>
            <a:fld id="{176D288C-CDAA-43CA-9DE4-6641BC7AE8BF}" type="slidenum">
              <a:rPr lang="en-GB" smtClean="0"/>
              <a:pPr/>
              <a:t>6</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spTree>
    <p:extLst>
      <p:ext uri="{BB962C8B-B14F-4D97-AF65-F5344CB8AC3E}">
        <p14:creationId xmlns:p14="http://schemas.microsoft.com/office/powerpoint/2010/main" val="38659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GB" cap="none" dirty="0"/>
              <a:t>Who Uses Immersion?</a:t>
            </a:r>
          </a:p>
        </p:txBody>
      </p:sp>
      <p:sp>
        <p:nvSpPr>
          <p:cNvPr id="20" name="Text Placeholder 19"/>
          <p:cNvSpPr>
            <a:spLocks noGrp="1"/>
          </p:cNvSpPr>
          <p:nvPr>
            <p:ph type="body" sz="quarter" idx="14"/>
          </p:nvPr>
        </p:nvSpPr>
        <p:spPr/>
        <p:txBody>
          <a:bodyPr/>
          <a:lstStyle/>
          <a:p>
            <a:r>
              <a:rPr lang="en-GB" dirty="0"/>
              <a:t>02</a:t>
            </a:r>
          </a:p>
        </p:txBody>
      </p:sp>
      <p:sp>
        <p:nvSpPr>
          <p:cNvPr id="19" name="Text Placeholder 18"/>
          <p:cNvSpPr>
            <a:spLocks noGrp="1"/>
          </p:cNvSpPr>
          <p:nvPr>
            <p:ph type="body" sz="quarter" idx="13"/>
          </p:nvPr>
        </p:nvSpPr>
        <p:spPr/>
        <p:txBody>
          <a:bodyPr/>
          <a:lstStyle/>
          <a:p>
            <a:endParaRPr lang="en-GB" dirty="0"/>
          </a:p>
        </p:txBody>
      </p:sp>
      <p:pic>
        <p:nvPicPr>
          <p:cNvPr id="6" name="Picture Placeholder 5">
            <a:extLst>
              <a:ext uri="{FF2B5EF4-FFF2-40B4-BE49-F238E27FC236}">
                <a16:creationId xmlns:a16="http://schemas.microsoft.com/office/drawing/2014/main" id="{016F0F89-5F10-4D0E-BE29-53C74528B3CF}"/>
              </a:ext>
            </a:extLst>
          </p:cNvPr>
          <p:cNvPicPr>
            <a:picLocks noGrp="1" noChangeAspect="1"/>
          </p:cNvPicPr>
          <p:nvPr>
            <p:ph type="pic" sz="quarter" idx="15"/>
          </p:nvPr>
        </p:nvPicPr>
        <p:blipFill>
          <a:blip r:embed="rId2"/>
          <a:srcRect t="3651" b="3651"/>
          <a:stretch>
            <a:fillRect/>
          </a:stretch>
        </p:blipFill>
        <p:spPr/>
      </p:pic>
    </p:spTree>
    <p:extLst>
      <p:ext uri="{BB962C8B-B14F-4D97-AF65-F5344CB8AC3E}">
        <p14:creationId xmlns:p14="http://schemas.microsoft.com/office/powerpoint/2010/main" val="95635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38205" y="3264212"/>
            <a:ext cx="2993817" cy="2146510"/>
          </a:xfrm>
          <a:prstGeom prst="rect">
            <a:avLst/>
          </a:prstGeom>
        </p:spPr>
      </p:pic>
      <p:pic>
        <p:nvPicPr>
          <p:cNvPr id="4" name="Picture 3"/>
          <p:cNvPicPr>
            <a:picLocks noChangeAspect="1"/>
          </p:cNvPicPr>
          <p:nvPr/>
        </p:nvPicPr>
        <p:blipFill>
          <a:blip r:embed="rId4"/>
          <a:stretch>
            <a:fillRect/>
          </a:stretch>
        </p:blipFill>
        <p:spPr>
          <a:xfrm>
            <a:off x="407989" y="3372786"/>
            <a:ext cx="3130216" cy="1656724"/>
          </a:xfrm>
          <a:prstGeom prst="rect">
            <a:avLst/>
          </a:prstGeom>
        </p:spPr>
      </p:pic>
      <p:sp>
        <p:nvSpPr>
          <p:cNvPr id="2" name="Title 1"/>
          <p:cNvSpPr>
            <a:spLocks noGrp="1"/>
          </p:cNvSpPr>
          <p:nvPr>
            <p:ph type="title"/>
          </p:nvPr>
        </p:nvSpPr>
        <p:spPr/>
        <p:txBody>
          <a:bodyPr/>
          <a:lstStyle/>
          <a:p>
            <a:r>
              <a:rPr lang="en-GB" cap="none" dirty="0"/>
              <a:t>Who Uses Immersion?</a:t>
            </a:r>
          </a:p>
        </p:txBody>
      </p:sp>
      <p:sp>
        <p:nvSpPr>
          <p:cNvPr id="33" name="Content Placeholder 32"/>
          <p:cNvSpPr>
            <a:spLocks noGrp="1"/>
          </p:cNvSpPr>
          <p:nvPr>
            <p:ph idx="1"/>
          </p:nvPr>
        </p:nvSpPr>
        <p:spPr/>
        <p:txBody>
          <a:bodyPr/>
          <a:lstStyle/>
          <a:p>
            <a:pPr marL="0" lvl="1" indent="0">
              <a:buNone/>
            </a:pPr>
            <a:r>
              <a:rPr lang="en-GB" sz="2400" dirty="0"/>
              <a:t>The biggest users of immersion tend to be the forging and wrought material industry.</a:t>
            </a:r>
          </a:p>
          <a:p>
            <a:pPr marL="0" lvl="1" indent="0">
              <a:buNone/>
            </a:pPr>
            <a:r>
              <a:rPr lang="en-GB" sz="2400" dirty="0"/>
              <a:t>However the Composite industry is utilising the inspection more frequently. </a:t>
            </a:r>
          </a:p>
          <a:p>
            <a:pPr marL="0" lvl="1" indent="0" algn="just">
              <a:buNone/>
            </a:pPr>
            <a:r>
              <a:rPr lang="en-GB" sz="2400" dirty="0"/>
              <a:t>This is generally to inspect product destined for the Aero Space industry.  It is usually the Primes like Rolls Royce, GE Engines, Snecma, Pratt and Whitney, Honeywell, MTU etc. that set the criteria for such inspections.</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8</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967" y="2869892"/>
            <a:ext cx="4357046" cy="17746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8421" y="4179898"/>
            <a:ext cx="4000023" cy="196667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6480" y="5317779"/>
            <a:ext cx="4572009" cy="926594"/>
          </a:xfrm>
          <a:prstGeom prst="rect">
            <a:avLst/>
          </a:prstGeom>
        </p:spPr>
      </p:pic>
    </p:spTree>
    <p:extLst>
      <p:ext uri="{BB962C8B-B14F-4D97-AF65-F5344CB8AC3E}">
        <p14:creationId xmlns:p14="http://schemas.microsoft.com/office/powerpoint/2010/main" val="363779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2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40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609">
                                          <p:stCondLst>
                                            <p:cond delay="0"/>
                                          </p:stCondLst>
                                        </p:cTn>
                                        <p:tgtEl>
                                          <p:spTgt spid="7"/>
                                        </p:tgtEl>
                                      </p:cBhvr>
                                    </p:animEffect>
                                    <p:anim calcmode="lin" valueType="num">
                                      <p:cBhvr>
                                        <p:cTn id="40" dur="191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97"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97" tmFilter="0, 0; 0.125,0.2665; 0.25,0.4; 0.375,0.465; 0.5,0.5;  0.625,0.535; 0.75,0.6; 0.875,0.7335; 1,1">
                                          <p:stCondLst>
                                            <p:cond delay="697"/>
                                          </p:stCondLst>
                                        </p:cTn>
                                        <p:tgtEl>
                                          <p:spTgt spid="7"/>
                                        </p:tgtEl>
                                        <p:attrNameLst>
                                          <p:attrName>ppt_y</p:attrName>
                                        </p:attrNameLst>
                                      </p:cBhvr>
                                      <p:tavLst>
                                        <p:tav tm="0" fmla="#ppt_y-sin(pi*$)/9">
                                          <p:val>
                                            <p:fltVal val="0"/>
                                          </p:val>
                                        </p:tav>
                                        <p:tav tm="100000">
                                          <p:val>
                                            <p:fltVal val="1"/>
                                          </p:val>
                                        </p:tav>
                                      </p:tavLst>
                                    </p:anim>
                                    <p:anim calcmode="lin" valueType="num">
                                      <p:cBhvr>
                                        <p:cTn id="43" dur="349" tmFilter="0, 0; 0.125,0.2665; 0.25,0.4; 0.375,0.465; 0.5,0.5;  0.625,0.535; 0.75,0.6; 0.875,0.7335; 1,1">
                                          <p:stCondLst>
                                            <p:cond delay="1390"/>
                                          </p:stCondLst>
                                        </p:cTn>
                                        <p:tgtEl>
                                          <p:spTgt spid="7"/>
                                        </p:tgtEl>
                                        <p:attrNameLst>
                                          <p:attrName>ppt_y</p:attrName>
                                        </p:attrNameLst>
                                      </p:cBhvr>
                                      <p:tavLst>
                                        <p:tav tm="0" fmla="#ppt_y-sin(pi*$)/27">
                                          <p:val>
                                            <p:fltVal val="0"/>
                                          </p:val>
                                        </p:tav>
                                        <p:tav tm="100000">
                                          <p:val>
                                            <p:fltVal val="1"/>
                                          </p:val>
                                        </p:tav>
                                      </p:tavLst>
                                    </p:anim>
                                    <p:anim calcmode="lin" valueType="num">
                                      <p:cBhvr>
                                        <p:cTn id="44" dur="172" tmFilter="0, 0; 0.125,0.2665; 0.25,0.4; 0.375,0.465; 0.5,0.5;  0.625,0.535; 0.75,0.6; 0.875,0.7335; 1,1">
                                          <p:stCondLst>
                                            <p:cond delay="1739"/>
                                          </p:stCondLst>
                                        </p:cTn>
                                        <p:tgtEl>
                                          <p:spTgt spid="7"/>
                                        </p:tgtEl>
                                        <p:attrNameLst>
                                          <p:attrName>ppt_y</p:attrName>
                                        </p:attrNameLst>
                                      </p:cBhvr>
                                      <p:tavLst>
                                        <p:tav tm="0" fmla="#ppt_y-sin(pi*$)/81">
                                          <p:val>
                                            <p:fltVal val="0"/>
                                          </p:val>
                                        </p:tav>
                                        <p:tav tm="100000">
                                          <p:val>
                                            <p:fltVal val="1"/>
                                          </p:val>
                                        </p:tav>
                                      </p:tavLst>
                                    </p:anim>
                                    <p:animScale>
                                      <p:cBhvr>
                                        <p:cTn id="45" dur="27">
                                          <p:stCondLst>
                                            <p:cond delay="683"/>
                                          </p:stCondLst>
                                        </p:cTn>
                                        <p:tgtEl>
                                          <p:spTgt spid="7"/>
                                        </p:tgtEl>
                                      </p:cBhvr>
                                      <p:to x="100000" y="60000"/>
                                    </p:animScale>
                                    <p:animScale>
                                      <p:cBhvr>
                                        <p:cTn id="46" dur="174" decel="50000">
                                          <p:stCondLst>
                                            <p:cond delay="710"/>
                                          </p:stCondLst>
                                        </p:cTn>
                                        <p:tgtEl>
                                          <p:spTgt spid="7"/>
                                        </p:tgtEl>
                                      </p:cBhvr>
                                      <p:to x="100000" y="100000"/>
                                    </p:animScale>
                                    <p:animScale>
                                      <p:cBhvr>
                                        <p:cTn id="47" dur="27">
                                          <p:stCondLst>
                                            <p:cond delay="1378"/>
                                          </p:stCondLst>
                                        </p:cTn>
                                        <p:tgtEl>
                                          <p:spTgt spid="7"/>
                                        </p:tgtEl>
                                      </p:cBhvr>
                                      <p:to x="100000" y="80000"/>
                                    </p:animScale>
                                    <p:animScale>
                                      <p:cBhvr>
                                        <p:cTn id="48" dur="174" decel="50000">
                                          <p:stCondLst>
                                            <p:cond delay="1405"/>
                                          </p:stCondLst>
                                        </p:cTn>
                                        <p:tgtEl>
                                          <p:spTgt spid="7"/>
                                        </p:tgtEl>
                                      </p:cBhvr>
                                      <p:to x="100000" y="100000"/>
                                    </p:animScale>
                                    <p:animScale>
                                      <p:cBhvr>
                                        <p:cTn id="49" dur="27">
                                          <p:stCondLst>
                                            <p:cond delay="1724"/>
                                          </p:stCondLst>
                                        </p:cTn>
                                        <p:tgtEl>
                                          <p:spTgt spid="7"/>
                                        </p:tgtEl>
                                      </p:cBhvr>
                                      <p:to x="100000" y="90000"/>
                                    </p:animScale>
                                    <p:animScale>
                                      <p:cBhvr>
                                        <p:cTn id="50" dur="174" decel="50000">
                                          <p:stCondLst>
                                            <p:cond delay="1751"/>
                                          </p:stCondLst>
                                        </p:cTn>
                                        <p:tgtEl>
                                          <p:spTgt spid="7"/>
                                        </p:tgtEl>
                                      </p:cBhvr>
                                      <p:to x="100000" y="100000"/>
                                    </p:animScale>
                                    <p:animScale>
                                      <p:cBhvr>
                                        <p:cTn id="51" dur="27">
                                          <p:stCondLst>
                                            <p:cond delay="1898"/>
                                          </p:stCondLst>
                                        </p:cTn>
                                        <p:tgtEl>
                                          <p:spTgt spid="7"/>
                                        </p:tgtEl>
                                      </p:cBhvr>
                                      <p:to x="100000" y="95000"/>
                                    </p:animScale>
                                    <p:animScale>
                                      <p:cBhvr>
                                        <p:cTn id="52" dur="174" decel="50000">
                                          <p:stCondLst>
                                            <p:cond delay="1926"/>
                                          </p:stCondLst>
                                        </p:cTn>
                                        <p:tgtEl>
                                          <p:spTgt spid="7"/>
                                        </p:tgtEl>
                                      </p:cBhvr>
                                      <p:to x="100000" y="100000"/>
                                    </p:animScale>
                                  </p:childTnLst>
                                </p:cTn>
                              </p:par>
                              <p:par>
                                <p:cTn id="53" presetID="26" presetClass="entr" presetSubtype="0" fill="hold" nodeType="withEffect">
                                  <p:stCondLst>
                                    <p:cond delay="60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nodeType="withEffect">
                                  <p:stCondLst>
                                    <p:cond delay="80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Who Uses Immersion?</a:t>
            </a:r>
          </a:p>
        </p:txBody>
      </p:sp>
      <p:sp>
        <p:nvSpPr>
          <p:cNvPr id="33" name="Content Placeholder 32"/>
          <p:cNvSpPr>
            <a:spLocks noGrp="1"/>
          </p:cNvSpPr>
          <p:nvPr>
            <p:ph idx="1"/>
          </p:nvPr>
        </p:nvSpPr>
        <p:spPr/>
        <p:txBody>
          <a:bodyPr/>
          <a:lstStyle/>
          <a:p>
            <a:pPr marL="0" lvl="1" indent="0">
              <a:buNone/>
            </a:pPr>
            <a:r>
              <a:rPr lang="en-GB" sz="2400" dirty="0"/>
              <a:t>The Raw material suppliers also use the Immersion method in some form to inspect their product, to ensure it meets the requirements of industry standards such as AMS-2154, 2630, 2631, RRP58002.</a:t>
            </a:r>
          </a:p>
          <a:p>
            <a:pPr marL="0" lvl="1" indent="0">
              <a:buNone/>
            </a:pPr>
            <a:r>
              <a:rPr lang="en-GB" sz="2400" dirty="0"/>
              <a:t>This is most likely to be in the form of Round Billet/Bar or Flat/Square Bar or Plate.   </a:t>
            </a:r>
          </a:p>
        </p:txBody>
      </p:sp>
      <p:sp>
        <p:nvSpPr>
          <p:cNvPr id="37" name="Slide Number Placeholder 36"/>
          <p:cNvSpPr>
            <a:spLocks noGrp="1"/>
          </p:cNvSpPr>
          <p:nvPr>
            <p:ph type="sldNum" sz="quarter" idx="12"/>
          </p:nvPr>
        </p:nvSpPr>
        <p:spPr/>
        <p:txBody>
          <a:bodyPr/>
          <a:lstStyle/>
          <a:p>
            <a:fld id="{176D288C-CDAA-43CA-9DE4-6641BC7AE8BF}" type="slidenum">
              <a:rPr lang="en-GB" smtClean="0"/>
              <a:pPr/>
              <a:t>9</a:t>
            </a:fld>
            <a:endParaRPr lang="en-GB" dirty="0"/>
          </a:p>
        </p:txBody>
      </p:sp>
      <p:sp>
        <p:nvSpPr>
          <p:cNvPr id="3" name="Footer Placeholder 2"/>
          <p:cNvSpPr>
            <a:spLocks noGrp="1"/>
          </p:cNvSpPr>
          <p:nvPr>
            <p:ph type="ftr" sz="quarter" idx="11"/>
          </p:nvPr>
        </p:nvSpPr>
        <p:spPr/>
        <p:txBody>
          <a:bodyPr/>
          <a:lstStyle/>
          <a:p>
            <a:r>
              <a:rPr lang="en-GB" dirty="0"/>
              <a:t>Introduction to Immersion Ultrasonics </a:t>
            </a:r>
          </a:p>
        </p:txBody>
      </p:sp>
      <p:pic>
        <p:nvPicPr>
          <p:cNvPr id="4" name="Picture 3"/>
          <p:cNvPicPr>
            <a:picLocks noChangeAspect="1"/>
          </p:cNvPicPr>
          <p:nvPr/>
        </p:nvPicPr>
        <p:blipFill>
          <a:blip r:embed="rId3"/>
          <a:stretch>
            <a:fillRect/>
          </a:stretch>
        </p:blipFill>
        <p:spPr>
          <a:xfrm>
            <a:off x="407988" y="3073650"/>
            <a:ext cx="4658687" cy="308853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7677" b="17396"/>
          <a:stretch/>
        </p:blipFill>
        <p:spPr>
          <a:xfrm>
            <a:off x="6017978" y="3051445"/>
            <a:ext cx="4181319" cy="3132945"/>
          </a:xfrm>
          <a:prstGeom prst="rect">
            <a:avLst/>
          </a:prstGeom>
        </p:spPr>
      </p:pic>
    </p:spTree>
    <p:extLst>
      <p:ext uri="{BB962C8B-B14F-4D97-AF65-F5344CB8AC3E}">
        <p14:creationId xmlns:p14="http://schemas.microsoft.com/office/powerpoint/2010/main" val="6508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tertek Template">
  <a:themeElements>
    <a:clrScheme name="Intertek">
      <a:dk1>
        <a:srgbClr val="130C0E"/>
      </a:dk1>
      <a:lt1>
        <a:sysClr val="window" lastClr="FFFFFF"/>
      </a:lt1>
      <a:dk2>
        <a:srgbClr val="474E54"/>
      </a:dk2>
      <a:lt2>
        <a:srgbClr val="FFFFFF"/>
      </a:lt2>
      <a:accent1>
        <a:srgbClr val="FFC700"/>
      </a:accent1>
      <a:accent2>
        <a:srgbClr val="21B6D7"/>
      </a:accent2>
      <a:accent3>
        <a:srgbClr val="90DAEB"/>
      </a:accent3>
      <a:accent4>
        <a:srgbClr val="130C0E"/>
      </a:accent4>
      <a:accent5>
        <a:srgbClr val="474E54"/>
      </a:accent5>
      <a:accent6>
        <a:srgbClr val="A3A6A9"/>
      </a:accent6>
      <a:hlink>
        <a:srgbClr val="000000"/>
      </a:hlink>
      <a:folHlink>
        <a:srgbClr val="474E54"/>
      </a:folHlink>
    </a:clrScheme>
    <a:fontScheme name="Custom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59616D6116874F8F9017FB3DD9A329" ma:contentTypeVersion="0" ma:contentTypeDescription="Create a new document." ma:contentTypeScope="" ma:versionID="e7c2414631775bd4093b65c80f2745da">
  <xsd:schema xmlns:xsd="http://www.w3.org/2001/XMLSchema" xmlns:xs="http://www.w3.org/2001/XMLSchema" xmlns:p="http://schemas.microsoft.com/office/2006/metadata/properties" targetNamespace="http://schemas.microsoft.com/office/2006/metadata/properties" ma:root="true" ma:fieldsID="27b4a4f76bea50102067bc7ec8c6d4d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657523-248C-4068-A3CE-8CE3EBE1BD94}">
  <ds:schemaRefs>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9D4977B-0869-4628-8D65-C548EC12D781}">
  <ds:schemaRefs>
    <ds:schemaRef ds:uri="http://schemas.microsoft.com/sharepoint/v3/contenttype/forms"/>
  </ds:schemaRefs>
</ds:datastoreItem>
</file>

<file path=customXml/itemProps3.xml><?xml version="1.0" encoding="utf-8"?>
<ds:datastoreItem xmlns:ds="http://schemas.openxmlformats.org/officeDocument/2006/customXml" ds:itemID="{CC031229-BF67-4781-ABC2-7DA273893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8653</TotalTime>
  <Words>1314</Words>
  <Application>Microsoft Office PowerPoint</Application>
  <PresentationFormat>Widescreen</PresentationFormat>
  <Paragraphs>289</Paragraphs>
  <Slides>33</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Intertek Template</vt:lpstr>
      <vt:lpstr>INTRODUCTION TO Immersion Ultrasonics </vt:lpstr>
      <vt:lpstr>Subjects</vt:lpstr>
      <vt:lpstr>WHAT IS Immersion?</vt:lpstr>
      <vt:lpstr>A Brief Description!</vt:lpstr>
      <vt:lpstr>Typical Samples of Immersion Systems</vt:lpstr>
      <vt:lpstr>Why Do Immersion?</vt:lpstr>
      <vt:lpstr>Who Uses Immersion?</vt:lpstr>
      <vt:lpstr>Who Uses Immersion?</vt:lpstr>
      <vt:lpstr>Who Uses Immersion?</vt:lpstr>
      <vt:lpstr>General Principles</vt:lpstr>
      <vt:lpstr>The Big Difference!</vt:lpstr>
      <vt:lpstr>The Big Difference!</vt:lpstr>
      <vt:lpstr>The Big Difference!</vt:lpstr>
      <vt:lpstr>The Big Difference!</vt:lpstr>
      <vt:lpstr>The Big Difference!</vt:lpstr>
      <vt:lpstr>The Big Difference!</vt:lpstr>
      <vt:lpstr>The Big Difference!</vt:lpstr>
      <vt:lpstr>The Big Difference!</vt:lpstr>
      <vt:lpstr>Application</vt:lpstr>
      <vt:lpstr>Application.</vt:lpstr>
      <vt:lpstr>Application.</vt:lpstr>
      <vt:lpstr>Application.</vt:lpstr>
      <vt:lpstr>Project Examples </vt:lpstr>
      <vt:lpstr>Project Examples.</vt:lpstr>
      <vt:lpstr>Project Examples.</vt:lpstr>
      <vt:lpstr>Project Examples.</vt:lpstr>
      <vt:lpstr>Project Examples .</vt:lpstr>
      <vt:lpstr>Project Examples.</vt:lpstr>
      <vt:lpstr>Project Examples.</vt:lpstr>
      <vt:lpstr>Project Examples.</vt:lpstr>
      <vt:lpstr>Project Examples.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Smith</dc:creator>
  <cp:lastModifiedBy>Andy Ward  Intertek</cp:lastModifiedBy>
  <cp:revision>495</cp:revision>
  <dcterms:created xsi:type="dcterms:W3CDTF">2016-12-02T11:42:37Z</dcterms:created>
  <dcterms:modified xsi:type="dcterms:W3CDTF">2017-09-04T09:15:45Z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0x0101004559616D6116874F8F9017FB3DD9A329</vt:lpwstr>
  </property>
</Properties>
</file>